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8" r:id="rId6"/>
    <p:sldMasterId id="2147483742" r:id="rId7"/>
  </p:sldMasterIdLst>
  <p:notesMasterIdLst>
    <p:notesMasterId r:id="rId69"/>
  </p:notesMasterIdLst>
  <p:sldIdLst>
    <p:sldId id="257" r:id="rId8"/>
    <p:sldId id="265" r:id="rId9"/>
    <p:sldId id="260" r:id="rId10"/>
    <p:sldId id="261" r:id="rId11"/>
    <p:sldId id="262" r:id="rId12"/>
    <p:sldId id="258" r:id="rId13"/>
    <p:sldId id="263" r:id="rId14"/>
    <p:sldId id="328" r:id="rId15"/>
    <p:sldId id="321" r:id="rId16"/>
    <p:sldId id="320" r:id="rId17"/>
    <p:sldId id="327" r:id="rId18"/>
    <p:sldId id="319" r:id="rId19"/>
    <p:sldId id="326" r:id="rId20"/>
    <p:sldId id="264" r:id="rId21"/>
    <p:sldId id="2147377750" r:id="rId22"/>
    <p:sldId id="2147377751" r:id="rId23"/>
    <p:sldId id="268" r:id="rId24"/>
    <p:sldId id="2147480311" r:id="rId25"/>
    <p:sldId id="2147480312" r:id="rId26"/>
    <p:sldId id="331" r:id="rId27"/>
    <p:sldId id="2147480313" r:id="rId28"/>
    <p:sldId id="2147480314" r:id="rId29"/>
    <p:sldId id="2146849860" r:id="rId30"/>
    <p:sldId id="2146849864" r:id="rId31"/>
    <p:sldId id="2147480315" r:id="rId32"/>
    <p:sldId id="2147480321" r:id="rId33"/>
    <p:sldId id="2147377109" r:id="rId34"/>
    <p:sldId id="2147377108" r:id="rId35"/>
    <p:sldId id="2147377107" r:id="rId36"/>
    <p:sldId id="2147480322" r:id="rId37"/>
    <p:sldId id="2147480323" r:id="rId38"/>
    <p:sldId id="2147480324" r:id="rId39"/>
    <p:sldId id="2147480318" r:id="rId40"/>
    <p:sldId id="2147480319" r:id="rId41"/>
    <p:sldId id="2147480320" r:id="rId42"/>
    <p:sldId id="2147480325" r:id="rId43"/>
    <p:sldId id="267" r:id="rId44"/>
    <p:sldId id="266" r:id="rId45"/>
    <p:sldId id="270" r:id="rId46"/>
    <p:sldId id="271" r:id="rId47"/>
    <p:sldId id="259"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147377752" r:id="rId68"/>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92" y="12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Williams" userId="b0640aa0-e252-4648-b6b9-92bdc23cc6fa" providerId="ADAL" clId="{6FE23B2D-92D6-4ABF-87CD-9382FF5AE182}"/>
    <pc:docChg chg="delSld">
      <pc:chgData name="Olivia Williams" userId="b0640aa0-e252-4648-b6b9-92bdc23cc6fa" providerId="ADAL" clId="{6FE23B2D-92D6-4ABF-87CD-9382FF5AE182}" dt="2025-02-25T09:56:16.731" v="1" actId="47"/>
      <pc:docMkLst>
        <pc:docMk/>
      </pc:docMkLst>
      <pc:sldChg chg="del">
        <pc:chgData name="Olivia Williams" userId="b0640aa0-e252-4648-b6b9-92bdc23cc6fa" providerId="ADAL" clId="{6FE23B2D-92D6-4ABF-87CD-9382FF5AE182}" dt="2025-02-25T09:56:15.040" v="0" actId="47"/>
        <pc:sldMkLst>
          <pc:docMk/>
          <pc:sldMk cId="1619891784" sldId="2147480316"/>
        </pc:sldMkLst>
      </pc:sldChg>
      <pc:sldChg chg="del">
        <pc:chgData name="Olivia Williams" userId="b0640aa0-e252-4648-b6b9-92bdc23cc6fa" providerId="ADAL" clId="{6FE23B2D-92D6-4ABF-87CD-9382FF5AE182}" dt="2025-02-25T09:56:16.731" v="1" actId="47"/>
        <pc:sldMkLst>
          <pc:docMk/>
          <pc:sldMk cId="1707047861" sldId="2147480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2985DA73-2699-47AB-A5AC-14AAAAFCA67A}" type="datetimeFigureOut">
              <a:rPr lang="en-GB" smtClean="0"/>
              <a:t>25/02/2025</a:t>
            </a:fld>
            <a:endParaRPr lang="en-GB"/>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44CB7804-2CAA-4626-8AA1-1F8B5FCD6B7D}" type="slidenum">
              <a:rPr lang="en-GB" smtClean="0"/>
              <a:t>‹#›</a:t>
            </a:fld>
            <a:endParaRPr lang="en-GB"/>
          </a:p>
        </p:txBody>
      </p:sp>
    </p:spTree>
    <p:extLst>
      <p:ext uri="{BB962C8B-B14F-4D97-AF65-F5344CB8AC3E}">
        <p14:creationId xmlns:p14="http://schemas.microsoft.com/office/powerpoint/2010/main" val="9733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a:t>The company was founded in 1853 as Kenyon &amp; Son as a producer of chocolate and sweets, jam and pickles. </a:t>
            </a:r>
          </a:p>
          <a:p>
            <a:r>
              <a:rPr lang="en-GB" sz="1200"/>
              <a:t>The company switched to producing roasted and salted hazelnuts in 1948, expanding to peanuts later. These were originally produced for sale in cinemas. </a:t>
            </a:r>
          </a:p>
          <a:p>
            <a:r>
              <a:rPr lang="en-GB" sz="1200"/>
              <a:t>In 1953 the No.1 KP Nuts peanut brand.</a:t>
            </a:r>
          </a:p>
          <a:p>
            <a:r>
              <a:rPr lang="en-GB" sz="1200"/>
              <a:t>The company became part of United Biscuits (UB) in 1968 and then was sold again to German company Intersnack (who are our current parent company) in December 2012 for £500 million.</a:t>
            </a:r>
          </a:p>
          <a:p>
            <a:r>
              <a:rPr lang="en-GB" sz="1200"/>
              <a:t>The </a:t>
            </a:r>
            <a:r>
              <a:rPr lang="en-GB" sz="1200" err="1"/>
              <a:t>Butterkist</a:t>
            </a:r>
            <a:r>
              <a:rPr lang="en-GB" sz="1200"/>
              <a:t> brand was bought in 2017 and Tyrrells and </a:t>
            </a:r>
            <a:r>
              <a:rPr lang="en-GB" sz="1200" err="1"/>
              <a:t>Popchips</a:t>
            </a:r>
            <a:r>
              <a:rPr lang="en-GB" sz="1200"/>
              <a:t> joined in 2018.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B0CF7-C632-4EBA-9ED4-8AD9EBD7632B}"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35724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KP</a:t>
            </a:r>
            <a:r>
              <a:rPr lang="en-GB" baseline="0"/>
              <a:t> have </a:t>
            </a:r>
            <a:r>
              <a:rPr lang="en-GB" b="1" baseline="0"/>
              <a:t>8 sites </a:t>
            </a:r>
            <a:r>
              <a:rPr lang="en-GB" baseline="0"/>
              <a:t>including head office in the UK, with each site specialising in certain KP brands and private label products.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B0CF7-C632-4EBA-9ED4-8AD9EBD7632B}"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1911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45858c04e_9_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a:lnSpc>
                <a:spcPct val="115000"/>
              </a:lnSpc>
            </a:pPr>
            <a:endParaRPr lang="en-GB" sz="900">
              <a:solidFill>
                <a:schemeClr val="dk1"/>
              </a:solidFill>
              <a:latin typeface="Libre Baskerville"/>
              <a:ea typeface="Libre Baskerville"/>
              <a:cs typeface="Libre Baskerville"/>
            </a:endParaRPr>
          </a:p>
        </p:txBody>
      </p:sp>
      <p:sp>
        <p:nvSpPr>
          <p:cNvPr id="362" name="Google Shape;362;g2445858c04e_9_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097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45858c04e_9_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a:lnSpc>
                <a:spcPct val="115000"/>
              </a:lnSpc>
            </a:pPr>
            <a:endParaRPr lang="en-GB" sz="900">
              <a:solidFill>
                <a:schemeClr val="dk1"/>
              </a:solidFill>
              <a:latin typeface="Libre Baskerville"/>
              <a:ea typeface="Libre Baskerville"/>
              <a:cs typeface="Libre Baskerville"/>
            </a:endParaRPr>
          </a:p>
        </p:txBody>
      </p:sp>
      <p:sp>
        <p:nvSpPr>
          <p:cNvPr id="362" name="Google Shape;362;g2445858c04e_9_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9816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45858c04e_9_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a:lnSpc>
                <a:spcPct val="115000"/>
              </a:lnSpc>
            </a:pPr>
            <a:endParaRPr lang="en-GB" sz="900">
              <a:solidFill>
                <a:schemeClr val="dk1"/>
              </a:solidFill>
              <a:latin typeface="Libre Baskerville"/>
              <a:ea typeface="Libre Baskerville"/>
              <a:cs typeface="Libre Baskerville"/>
            </a:endParaRPr>
          </a:p>
        </p:txBody>
      </p:sp>
      <p:sp>
        <p:nvSpPr>
          <p:cNvPr id="362" name="Google Shape;362;g2445858c04e_9_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979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2013 KP joined Intersnack, a global company. And in 2017 KP started the journey of IWS (Intersnack Working Systems). </a:t>
            </a:r>
            <a:r>
              <a:rPr lang="en-GB" sz="1800"/>
              <a:t>And in 2022 we Tyrrells started our journey of IWS.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about all sites having the same systems and processes, despite what country or city or site you are working in. IWS gives more autonomy and decision making to those closest to the line, aiming to achieve and sustain business results through 100% employee engagement with a zero-loss mindset.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All sites have a CBN – compelling business need which is our commitment to the wider business.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Here at Tyrrells Leominster our CBN is a </a:t>
            </a:r>
            <a:r>
              <a:rPr lang="en-GB" sz="1800"/>
              <a:t>blue tractor with a trailer – it was created by employees during the IWS launch day in May 2022. </a:t>
            </a:r>
          </a:p>
          <a:p>
            <a:endParaRPr lang="en-GB" sz="18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B0CF7-C632-4EBA-9ED4-8AD9EBD7632B}"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1407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2645-4DF2-B21D-319A-DCAC2391712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CA0C22-B21A-C55D-564B-3AD340B862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6B3D8EB-14DA-9BCF-8320-D258E8F68E2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BA60F1-5BE8-3174-B97E-190201C006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64F15-1619-219B-632F-185819FCE57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E4CABB-765B-0823-D6B4-71D03AA6842A}"/>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8" name="Footer Placeholder 7">
            <a:extLst>
              <a:ext uri="{FF2B5EF4-FFF2-40B4-BE49-F238E27FC236}">
                <a16:creationId xmlns:a16="http://schemas.microsoft.com/office/drawing/2014/main" id="{C1FBF362-DEF5-FA2C-59D5-15DF360868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AB47D8-4D51-5DDB-F741-002205B12E04}"/>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248723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D67C-6471-2DAB-853B-D491CC7E33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F8F0E7-101A-7F84-6688-C10859FAF6CF}"/>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4" name="Footer Placeholder 3">
            <a:extLst>
              <a:ext uri="{FF2B5EF4-FFF2-40B4-BE49-F238E27FC236}">
                <a16:creationId xmlns:a16="http://schemas.microsoft.com/office/drawing/2014/main" id="{E837D1C2-3D52-AC66-72E1-23168D80CA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F6A9C-BC2A-12A7-0EE7-D0B0A88C17D5}"/>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373400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2E643-AFB9-AC3D-87F0-2749329C5061}"/>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3" name="Footer Placeholder 2">
            <a:extLst>
              <a:ext uri="{FF2B5EF4-FFF2-40B4-BE49-F238E27FC236}">
                <a16:creationId xmlns:a16="http://schemas.microsoft.com/office/drawing/2014/main" id="{8F10AF50-9969-D536-D99D-32885D6031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078CDF-2484-C639-9266-8D727236EA70}"/>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3257308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CA74-6B4B-3285-65CC-4B302291768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46E96A-E23C-721A-CEE8-30241B3E690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BD5BAF-186F-6878-9FA0-FDB212C4C1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4A84C7-4DAE-7C3C-EF98-7CB0AF10D469}"/>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6" name="Footer Placeholder 5">
            <a:extLst>
              <a:ext uri="{FF2B5EF4-FFF2-40B4-BE49-F238E27FC236}">
                <a16:creationId xmlns:a16="http://schemas.microsoft.com/office/drawing/2014/main" id="{0049EB48-8D6C-335E-0546-B78500C9EE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E392D9-1E89-E8D6-F781-2050EA3176D6}"/>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148151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E1B2-3E9D-DDBA-0FDC-B9F210FA41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C941CF-8310-3342-6D90-30CF7ACA5F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166E2B6-F83B-C029-0D99-7635373CCE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0C151C-6CB8-AF09-A121-DA852E847B28}"/>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6" name="Footer Placeholder 5">
            <a:extLst>
              <a:ext uri="{FF2B5EF4-FFF2-40B4-BE49-F238E27FC236}">
                <a16:creationId xmlns:a16="http://schemas.microsoft.com/office/drawing/2014/main" id="{2D938F67-3C61-03F6-C5E3-0AFDEB5280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CA533-A09D-72B3-8815-06B4F443A65F}"/>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2328315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C67C-A75A-A4FC-3C3D-FA4E06CDD5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48B72E-6A71-0884-EE82-75BD81CDFF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6CFC1-5383-BA06-5E5F-58C980D444A9}"/>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751A2EEC-73EF-873B-D8B5-9B9D6DDF9B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54BDD-6867-5CBD-DD44-16786C7FCE00}"/>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88032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6CD01-8079-39B6-E93E-9E8626E1812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9A40A-0B8F-D06F-740A-E4FD0D7CD8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C308C1-D682-C66A-635E-75E22121063E}"/>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97C7CB35-2DDD-37F3-263C-AF8C45183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0777B-E338-C075-3701-ED5DF986D686}"/>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2448028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Bildplatzhalter 6">
            <a:extLst>
              <a:ext uri="{FF2B5EF4-FFF2-40B4-BE49-F238E27FC236}">
                <a16:creationId xmlns:a16="http://schemas.microsoft.com/office/drawing/2014/main" id="{612A4585-229C-7AF1-B3AF-CF82BB18801C}"/>
              </a:ext>
            </a:extLst>
          </p:cNvPr>
          <p:cNvSpPr txBox="1">
            <a:spLocks noGrp="1"/>
          </p:cNvSpPr>
          <p:nvPr>
            <p:ph type="pic" idx="4294967295"/>
          </p:nvPr>
        </p:nvSpPr>
        <p:spPr>
          <a:xfrm>
            <a:off x="5434780" y="1104899"/>
            <a:ext cx="3709217" cy="3290118"/>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85194CA9-9E7E-988C-F692-7C204DF23811}"/>
              </a:ext>
            </a:extLst>
          </p:cNvPr>
          <p:cNvSpPr txBox="1">
            <a:spLocks noGrp="1"/>
          </p:cNvSpPr>
          <p:nvPr>
            <p:ph type="pic" idx="4294967295"/>
          </p:nvPr>
        </p:nvSpPr>
        <p:spPr>
          <a:xfrm>
            <a:off x="-103583" y="1104899"/>
            <a:ext cx="5617367" cy="3294000"/>
          </a:xfrm>
          <a:solidFill>
            <a:srgbClr val="E63223"/>
          </a:solidFill>
          <a:ln w="9528">
            <a:solidFill>
              <a:srgbClr val="E63223"/>
            </a:solidFill>
            <a:prstDash val="solid"/>
          </a:ln>
        </p:spPr>
        <p:txBody>
          <a:bodyPr/>
          <a:lstStyle>
            <a:lvl1pPr>
              <a:defRPr>
                <a:solidFill>
                  <a:srgbClr val="E63223"/>
                </a:solidFill>
              </a:defRPr>
            </a:lvl1pPr>
          </a:lstStyle>
          <a:p>
            <a:pPr lvl="0"/>
            <a:r>
              <a:rPr lang="en-US"/>
              <a:t>Click icon to add picture</a:t>
            </a:r>
            <a:endParaRPr lang="de-DE"/>
          </a:p>
        </p:txBody>
      </p:sp>
      <p:sp>
        <p:nvSpPr>
          <p:cNvPr id="4" name="Titel 1">
            <a:extLst>
              <a:ext uri="{FF2B5EF4-FFF2-40B4-BE49-F238E27FC236}">
                <a16:creationId xmlns:a16="http://schemas.microsoft.com/office/drawing/2014/main" id="{F3D3B65C-154F-9B45-ADDA-F915B76C1EFB}"/>
              </a:ext>
            </a:extLst>
          </p:cNvPr>
          <p:cNvSpPr txBox="1">
            <a:spLocks noGrp="1"/>
          </p:cNvSpPr>
          <p:nvPr>
            <p:ph type="title"/>
          </p:nvPr>
        </p:nvSpPr>
        <p:spPr>
          <a:xfrm>
            <a:off x="386956" y="1704110"/>
            <a:ext cx="3762484" cy="1216074"/>
          </a:xfrm>
          <a:solidFill>
            <a:srgbClr val="E63223"/>
          </a:solidFill>
        </p:spPr>
        <p:txBody>
          <a:bodyPr/>
          <a:lstStyle>
            <a:lvl1pPr>
              <a:defRPr sz="2625">
                <a:solidFill>
                  <a:srgbClr val="FFFFFF"/>
                </a:solidFill>
              </a:defRPr>
            </a:lvl1pPr>
          </a:lstStyle>
          <a:p>
            <a:pPr lvl="0"/>
            <a:r>
              <a:rPr lang="en-US"/>
              <a:t>Click to edit Master title style</a:t>
            </a:r>
            <a:endParaRPr lang="de-DE"/>
          </a:p>
        </p:txBody>
      </p:sp>
      <p:sp>
        <p:nvSpPr>
          <p:cNvPr id="5" name="Untertitel 2">
            <a:extLst>
              <a:ext uri="{FF2B5EF4-FFF2-40B4-BE49-F238E27FC236}">
                <a16:creationId xmlns:a16="http://schemas.microsoft.com/office/drawing/2014/main" id="{E1A6ACE3-72D3-813C-FB2A-D51645506D64}"/>
              </a:ext>
            </a:extLst>
          </p:cNvPr>
          <p:cNvSpPr txBox="1">
            <a:spLocks noGrp="1"/>
          </p:cNvSpPr>
          <p:nvPr>
            <p:ph type="subTitle" idx="4294967295"/>
          </p:nvPr>
        </p:nvSpPr>
        <p:spPr>
          <a:xfrm>
            <a:off x="386956" y="2920178"/>
            <a:ext cx="3762484" cy="949236"/>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6" name="Grafik 11">
            <a:extLst>
              <a:ext uri="{FF2B5EF4-FFF2-40B4-BE49-F238E27FC236}">
                <a16:creationId xmlns:a16="http://schemas.microsoft.com/office/drawing/2014/main" id="{CA2941DD-AC5A-9684-C36F-E45EAC8448AF}"/>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
        <p:nvSpPr>
          <p:cNvPr id="7" name="Footer Placeholder 3">
            <a:extLst>
              <a:ext uri="{FF2B5EF4-FFF2-40B4-BE49-F238E27FC236}">
                <a16:creationId xmlns:a16="http://schemas.microsoft.com/office/drawing/2014/main" id="{E3C44738-3539-DC1B-E3D4-C77B85FA21A0}"/>
              </a:ext>
            </a:extLst>
          </p:cNvPr>
          <p:cNvSpPr txBox="1">
            <a:spLocks noGrp="1"/>
          </p:cNvSpPr>
          <p:nvPr>
            <p:ph type="ftr" sz="quarter" idx="9"/>
          </p:nvPr>
        </p:nvSpPr>
        <p:spPr/>
        <p:txBody>
          <a:bodyPr/>
          <a:lstStyle>
            <a:lvl1pPr>
              <a:defRPr/>
            </a:lvl1pPr>
          </a:lstStyle>
          <a:p>
            <a:pPr lvl="0"/>
            <a:endParaRPr lang="de-DE"/>
          </a:p>
        </p:txBody>
      </p:sp>
      <p:sp>
        <p:nvSpPr>
          <p:cNvPr id="8" name="Slide Number Placeholder 4">
            <a:extLst>
              <a:ext uri="{FF2B5EF4-FFF2-40B4-BE49-F238E27FC236}">
                <a16:creationId xmlns:a16="http://schemas.microsoft.com/office/drawing/2014/main" id="{98639CC2-C1F7-310C-851B-55025E423EB5}"/>
              </a:ext>
            </a:extLst>
          </p:cNvPr>
          <p:cNvSpPr txBox="1">
            <a:spLocks noGrp="1"/>
          </p:cNvSpPr>
          <p:nvPr>
            <p:ph type="sldNum" sz="quarter" idx="8"/>
          </p:nvPr>
        </p:nvSpPr>
        <p:spPr/>
        <p:txBody>
          <a:bodyPr/>
          <a:lstStyle>
            <a:lvl1pPr>
              <a:defRPr/>
            </a:lvl1pPr>
          </a:lstStyle>
          <a:p>
            <a:pPr lvl="0"/>
            <a:fld id="{DDDC071F-7D20-4550-87C7-EB3931AAC786}" type="slidenum">
              <a:t>‹#›</a:t>
            </a:fld>
            <a:endParaRPr lang="de-DE"/>
          </a:p>
        </p:txBody>
      </p:sp>
    </p:spTree>
    <p:extLst>
      <p:ext uri="{BB962C8B-B14F-4D97-AF65-F5344CB8AC3E}">
        <p14:creationId xmlns:p14="http://schemas.microsoft.com/office/powerpoint/2010/main" val="9069826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with two pictures">
    <p:spTree>
      <p:nvGrpSpPr>
        <p:cNvPr id="1" name=""/>
        <p:cNvGrpSpPr/>
        <p:nvPr/>
      </p:nvGrpSpPr>
      <p:grpSpPr>
        <a:xfrm>
          <a:off x="0" y="0"/>
          <a:ext cx="0" cy="0"/>
          <a:chOff x="0" y="0"/>
          <a:chExt cx="0" cy="0"/>
        </a:xfrm>
      </p:grpSpPr>
      <p:sp>
        <p:nvSpPr>
          <p:cNvPr id="2" name="Bildplatzhalter 6">
            <a:extLst>
              <a:ext uri="{FF2B5EF4-FFF2-40B4-BE49-F238E27FC236}">
                <a16:creationId xmlns:a16="http://schemas.microsoft.com/office/drawing/2014/main" id="{C7450534-B4C7-EC49-56B5-50A6E81B1311}"/>
              </a:ext>
            </a:extLst>
          </p:cNvPr>
          <p:cNvSpPr txBox="1">
            <a:spLocks noGrp="1"/>
          </p:cNvSpPr>
          <p:nvPr>
            <p:ph type="pic" idx="4294967295"/>
          </p:nvPr>
        </p:nvSpPr>
        <p:spPr>
          <a:xfrm>
            <a:off x="0" y="1104899"/>
            <a:ext cx="2341417" cy="3294000"/>
          </a:xfrm>
        </p:spPr>
        <p:txBody>
          <a:bodyPr/>
          <a:lstStyle>
            <a:lvl1pPr>
              <a:defRPr/>
            </a:lvl1pPr>
          </a:lstStyle>
          <a:p>
            <a:pPr lvl="0"/>
            <a:r>
              <a:rPr lang="en-US"/>
              <a:t>Click icon to add picture</a:t>
            </a:r>
            <a:endParaRPr lang="de-DE"/>
          </a:p>
        </p:txBody>
      </p:sp>
      <p:sp>
        <p:nvSpPr>
          <p:cNvPr id="3" name="Bildplatzhalter 6">
            <a:extLst>
              <a:ext uri="{FF2B5EF4-FFF2-40B4-BE49-F238E27FC236}">
                <a16:creationId xmlns:a16="http://schemas.microsoft.com/office/drawing/2014/main" id="{8BFEC1E5-5CDC-562E-41F9-482839F92B9D}"/>
              </a:ext>
            </a:extLst>
          </p:cNvPr>
          <p:cNvSpPr txBox="1">
            <a:spLocks noGrp="1"/>
          </p:cNvSpPr>
          <p:nvPr>
            <p:ph type="pic" idx="4294967295"/>
          </p:nvPr>
        </p:nvSpPr>
        <p:spPr>
          <a:xfrm>
            <a:off x="6802581" y="1104899"/>
            <a:ext cx="2341417" cy="3294000"/>
          </a:xfrm>
        </p:spPr>
        <p:txBody>
          <a:bodyPr/>
          <a:lstStyle>
            <a:lvl1pPr>
              <a:defRPr/>
            </a:lvl1pPr>
          </a:lstStyle>
          <a:p>
            <a:pPr lvl="0"/>
            <a:r>
              <a:rPr lang="en-US"/>
              <a:t>Click icon to add picture</a:t>
            </a:r>
            <a:endParaRPr lang="de-DE"/>
          </a:p>
        </p:txBody>
      </p:sp>
      <p:sp>
        <p:nvSpPr>
          <p:cNvPr id="4" name="Bildplatzhalter 9">
            <a:extLst>
              <a:ext uri="{FF2B5EF4-FFF2-40B4-BE49-F238E27FC236}">
                <a16:creationId xmlns:a16="http://schemas.microsoft.com/office/drawing/2014/main" id="{DE4D9DD6-7573-450B-F68A-AF3811C1CF8C}"/>
              </a:ext>
            </a:extLst>
          </p:cNvPr>
          <p:cNvSpPr txBox="1">
            <a:spLocks noGrp="1"/>
          </p:cNvSpPr>
          <p:nvPr>
            <p:ph type="pic" idx="4294967295"/>
          </p:nvPr>
        </p:nvSpPr>
        <p:spPr>
          <a:xfrm>
            <a:off x="2265218" y="1104899"/>
            <a:ext cx="4634348" cy="3294000"/>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5" name="Titel 1">
            <a:extLst>
              <a:ext uri="{FF2B5EF4-FFF2-40B4-BE49-F238E27FC236}">
                <a16:creationId xmlns:a16="http://schemas.microsoft.com/office/drawing/2014/main" id="{E6921753-A972-B5CC-A64F-29BBACEAF07D}"/>
              </a:ext>
            </a:extLst>
          </p:cNvPr>
          <p:cNvSpPr txBox="1">
            <a:spLocks noGrp="1"/>
          </p:cNvSpPr>
          <p:nvPr>
            <p:ph type="title"/>
          </p:nvPr>
        </p:nvSpPr>
        <p:spPr>
          <a:xfrm>
            <a:off x="2673927" y="1703699"/>
            <a:ext cx="3241968" cy="1196104"/>
          </a:xfrm>
          <a:solidFill>
            <a:srgbClr val="E63223"/>
          </a:solidFill>
        </p:spPr>
        <p:txBody>
          <a:bodyPr/>
          <a:lstStyle>
            <a:lvl1pPr>
              <a:defRPr sz="2625">
                <a:solidFill>
                  <a:srgbClr val="FFFFFF"/>
                </a:solidFill>
              </a:defRPr>
            </a:lvl1pPr>
          </a:lstStyle>
          <a:p>
            <a:pPr lvl="0"/>
            <a:r>
              <a:rPr lang="en-US"/>
              <a:t>Click to edit Master title style</a:t>
            </a:r>
            <a:endParaRPr lang="de-DE"/>
          </a:p>
        </p:txBody>
      </p:sp>
      <p:sp>
        <p:nvSpPr>
          <p:cNvPr id="6" name="Untertitel 2">
            <a:extLst>
              <a:ext uri="{FF2B5EF4-FFF2-40B4-BE49-F238E27FC236}">
                <a16:creationId xmlns:a16="http://schemas.microsoft.com/office/drawing/2014/main" id="{200478B8-41BE-FC11-BC94-EB89DC02E66E}"/>
              </a:ext>
            </a:extLst>
          </p:cNvPr>
          <p:cNvSpPr txBox="1">
            <a:spLocks noGrp="1"/>
          </p:cNvSpPr>
          <p:nvPr>
            <p:ph type="subTitle" idx="4294967295"/>
          </p:nvPr>
        </p:nvSpPr>
        <p:spPr>
          <a:xfrm>
            <a:off x="2673927" y="2899802"/>
            <a:ext cx="3241968" cy="1038020"/>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7" name="Grafik 11">
            <a:extLst>
              <a:ext uri="{FF2B5EF4-FFF2-40B4-BE49-F238E27FC236}">
                <a16:creationId xmlns:a16="http://schemas.microsoft.com/office/drawing/2014/main" id="{C23E15D7-582F-A869-B2F0-D64575DBB5A2}"/>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Tree>
    <p:extLst>
      <p:ext uri="{BB962C8B-B14F-4D97-AF65-F5344CB8AC3E}">
        <p14:creationId xmlns:p14="http://schemas.microsoft.com/office/powerpoint/2010/main" val="1970019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without picture">
    <p:spTree>
      <p:nvGrpSpPr>
        <p:cNvPr id="1" name=""/>
        <p:cNvGrpSpPr/>
        <p:nvPr/>
      </p:nvGrpSpPr>
      <p:grpSpPr>
        <a:xfrm>
          <a:off x="0" y="0"/>
          <a:ext cx="0" cy="0"/>
          <a:chOff x="0" y="0"/>
          <a:chExt cx="0" cy="0"/>
        </a:xfrm>
      </p:grpSpPr>
      <p:sp>
        <p:nvSpPr>
          <p:cNvPr id="2" name="Rechteck 4">
            <a:extLst>
              <a:ext uri="{FF2B5EF4-FFF2-40B4-BE49-F238E27FC236}">
                <a16:creationId xmlns:a16="http://schemas.microsoft.com/office/drawing/2014/main" id="{F6E74A14-9942-D723-9EC5-65971A4FB2B8}"/>
              </a:ext>
            </a:extLst>
          </p:cNvPr>
          <p:cNvSpPr/>
          <p:nvPr/>
        </p:nvSpPr>
        <p:spPr>
          <a:xfrm>
            <a:off x="6803102" y="1104899"/>
            <a:ext cx="2340902" cy="3294000"/>
          </a:xfrm>
          <a:prstGeom prst="rect">
            <a:avLst/>
          </a:prstGeom>
          <a:solidFill>
            <a:srgbClr val="ECE9E6"/>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3" name="Rechteck: abgerundete Ecken 3">
            <a:extLst>
              <a:ext uri="{FF2B5EF4-FFF2-40B4-BE49-F238E27FC236}">
                <a16:creationId xmlns:a16="http://schemas.microsoft.com/office/drawing/2014/main" id="{CDB36B2D-7DCA-8F86-C912-EE022D8EDBAB}"/>
              </a:ext>
            </a:extLst>
          </p:cNvPr>
          <p:cNvSpPr/>
          <p:nvPr/>
        </p:nvSpPr>
        <p:spPr>
          <a:xfrm>
            <a:off x="-117765" y="1104899"/>
            <a:ext cx="6997889" cy="3294000"/>
          </a:xfrm>
          <a:custGeom>
            <a:avLst>
              <a:gd name="f0" fmla="val 74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cap="flat">
            <a:noFill/>
            <a:prstDash val="solid"/>
          </a:ln>
        </p:spPr>
        <p:txBody>
          <a:bodyPr vert="horz" wrap="square" lIns="0" tIns="0" rIns="0" bIns="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4" name="Titel 1">
            <a:extLst>
              <a:ext uri="{FF2B5EF4-FFF2-40B4-BE49-F238E27FC236}">
                <a16:creationId xmlns:a16="http://schemas.microsoft.com/office/drawing/2014/main" id="{1530BAE2-28FB-39C3-2C57-074852EC6890}"/>
              </a:ext>
            </a:extLst>
          </p:cNvPr>
          <p:cNvSpPr txBox="1">
            <a:spLocks noGrp="1"/>
          </p:cNvSpPr>
          <p:nvPr>
            <p:ph type="title"/>
          </p:nvPr>
        </p:nvSpPr>
        <p:spPr>
          <a:xfrm>
            <a:off x="386956" y="1704109"/>
            <a:ext cx="3762484" cy="1195487"/>
          </a:xfrm>
          <a:solidFill>
            <a:srgbClr val="E63223"/>
          </a:solidFill>
        </p:spPr>
        <p:txBody>
          <a:bodyPr/>
          <a:lstStyle>
            <a:lvl1pPr>
              <a:defRPr sz="2625">
                <a:solidFill>
                  <a:srgbClr val="FFFFFF"/>
                </a:solidFill>
              </a:defRPr>
            </a:lvl1pPr>
          </a:lstStyle>
          <a:p>
            <a:pPr lvl="0"/>
            <a:r>
              <a:rPr lang="en-US"/>
              <a:t>Click to edit Master title style</a:t>
            </a:r>
            <a:endParaRPr lang="de-DE"/>
          </a:p>
        </p:txBody>
      </p:sp>
      <p:sp>
        <p:nvSpPr>
          <p:cNvPr id="5" name="Untertitel 2">
            <a:extLst>
              <a:ext uri="{FF2B5EF4-FFF2-40B4-BE49-F238E27FC236}">
                <a16:creationId xmlns:a16="http://schemas.microsoft.com/office/drawing/2014/main" id="{9EA08A17-2768-1A49-5F40-1D91B6D5868A}"/>
              </a:ext>
            </a:extLst>
          </p:cNvPr>
          <p:cNvSpPr txBox="1">
            <a:spLocks noGrp="1"/>
          </p:cNvSpPr>
          <p:nvPr>
            <p:ph type="subTitle" idx="4294967295"/>
          </p:nvPr>
        </p:nvSpPr>
        <p:spPr>
          <a:xfrm>
            <a:off x="386956" y="2899596"/>
            <a:ext cx="3762484" cy="969817"/>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6" name="Grafik 11">
            <a:extLst>
              <a:ext uri="{FF2B5EF4-FFF2-40B4-BE49-F238E27FC236}">
                <a16:creationId xmlns:a16="http://schemas.microsoft.com/office/drawing/2014/main" id="{4D149E0B-3100-F946-4B8C-B016F4F9B5B4}"/>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Tree>
    <p:extLst>
      <p:ext uri="{BB962C8B-B14F-4D97-AF65-F5344CB8AC3E}">
        <p14:creationId xmlns:p14="http://schemas.microsoft.com/office/powerpoint/2010/main" val="10616095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Script">
    <p:spTree>
      <p:nvGrpSpPr>
        <p:cNvPr id="1" name=""/>
        <p:cNvGrpSpPr/>
        <p:nvPr/>
      </p:nvGrpSpPr>
      <p:grpSpPr>
        <a:xfrm>
          <a:off x="0" y="0"/>
          <a:ext cx="0" cy="0"/>
          <a:chOff x="0" y="0"/>
          <a:chExt cx="0" cy="0"/>
        </a:xfrm>
      </p:grpSpPr>
      <p:sp>
        <p:nvSpPr>
          <p:cNvPr id="2" name="Bildplatzhalter 6">
            <a:extLst>
              <a:ext uri="{FF2B5EF4-FFF2-40B4-BE49-F238E27FC236}">
                <a16:creationId xmlns:a16="http://schemas.microsoft.com/office/drawing/2014/main" id="{2707BCA1-2EA5-29A2-927F-5C0E4AAF213C}"/>
              </a:ext>
            </a:extLst>
          </p:cNvPr>
          <p:cNvSpPr txBox="1">
            <a:spLocks noGrp="1"/>
          </p:cNvSpPr>
          <p:nvPr>
            <p:ph type="pic" idx="4294967295"/>
          </p:nvPr>
        </p:nvSpPr>
        <p:spPr>
          <a:xfrm>
            <a:off x="5434780" y="1104899"/>
            <a:ext cx="3709217" cy="3290118"/>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6095932D-FEA0-06B0-80BC-FD7A292BE535}"/>
              </a:ext>
            </a:extLst>
          </p:cNvPr>
          <p:cNvSpPr txBox="1">
            <a:spLocks noGrp="1"/>
          </p:cNvSpPr>
          <p:nvPr>
            <p:ph type="pic" idx="4294967295"/>
          </p:nvPr>
        </p:nvSpPr>
        <p:spPr>
          <a:xfrm>
            <a:off x="-103583" y="1104899"/>
            <a:ext cx="5618697" cy="3294000"/>
          </a:xfrm>
          <a:solidFill>
            <a:srgbClr val="E63223"/>
          </a:solidFill>
          <a:ln w="9528">
            <a:solidFill>
              <a:srgbClr val="E63223"/>
            </a:solidFill>
            <a:prstDash val="solid"/>
          </a:ln>
        </p:spPr>
        <p:txBody>
          <a:bodyPr/>
          <a:lstStyle>
            <a:lvl1pPr>
              <a:defRPr>
                <a:solidFill>
                  <a:srgbClr val="E63223"/>
                </a:solidFill>
              </a:defRPr>
            </a:lvl1pPr>
          </a:lstStyle>
          <a:p>
            <a:pPr lvl="0"/>
            <a:r>
              <a:rPr lang="en-US"/>
              <a:t>Click icon to add picture</a:t>
            </a:r>
            <a:endParaRPr lang="de-DE"/>
          </a:p>
        </p:txBody>
      </p:sp>
      <p:sp>
        <p:nvSpPr>
          <p:cNvPr id="4" name="Titel 1">
            <a:extLst>
              <a:ext uri="{FF2B5EF4-FFF2-40B4-BE49-F238E27FC236}">
                <a16:creationId xmlns:a16="http://schemas.microsoft.com/office/drawing/2014/main" id="{7953D8CB-902F-93E5-781B-1B055A3BD0FB}"/>
              </a:ext>
            </a:extLst>
          </p:cNvPr>
          <p:cNvSpPr txBox="1">
            <a:spLocks noGrp="1"/>
          </p:cNvSpPr>
          <p:nvPr>
            <p:ph type="title"/>
          </p:nvPr>
        </p:nvSpPr>
        <p:spPr>
          <a:xfrm>
            <a:off x="386956" y="1704109"/>
            <a:ext cx="3762484" cy="1195487"/>
          </a:xfrm>
          <a:solidFill>
            <a:srgbClr val="E63223"/>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sp>
        <p:nvSpPr>
          <p:cNvPr id="5" name="Untertitel 2">
            <a:extLst>
              <a:ext uri="{FF2B5EF4-FFF2-40B4-BE49-F238E27FC236}">
                <a16:creationId xmlns:a16="http://schemas.microsoft.com/office/drawing/2014/main" id="{BB6054A8-4A2E-4C31-BF34-8D7293006F9B}"/>
              </a:ext>
            </a:extLst>
          </p:cNvPr>
          <p:cNvSpPr txBox="1">
            <a:spLocks noGrp="1"/>
          </p:cNvSpPr>
          <p:nvPr>
            <p:ph type="subTitle" idx="4294967295"/>
          </p:nvPr>
        </p:nvSpPr>
        <p:spPr>
          <a:xfrm>
            <a:off x="386956" y="2899596"/>
            <a:ext cx="3762484" cy="969817"/>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6" name="Grafik 11">
            <a:extLst>
              <a:ext uri="{FF2B5EF4-FFF2-40B4-BE49-F238E27FC236}">
                <a16:creationId xmlns:a16="http://schemas.microsoft.com/office/drawing/2014/main" id="{B7B8DB62-D7EF-BB5B-4D52-A931E282A10F}"/>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Tree>
    <p:extLst>
      <p:ext uri="{BB962C8B-B14F-4D97-AF65-F5344CB8AC3E}">
        <p14:creationId xmlns:p14="http://schemas.microsoft.com/office/powerpoint/2010/main" val="2482921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with two pictures Script">
    <p:spTree>
      <p:nvGrpSpPr>
        <p:cNvPr id="1" name=""/>
        <p:cNvGrpSpPr/>
        <p:nvPr/>
      </p:nvGrpSpPr>
      <p:grpSpPr>
        <a:xfrm>
          <a:off x="0" y="0"/>
          <a:ext cx="0" cy="0"/>
          <a:chOff x="0" y="0"/>
          <a:chExt cx="0" cy="0"/>
        </a:xfrm>
      </p:grpSpPr>
      <p:sp>
        <p:nvSpPr>
          <p:cNvPr id="2" name="Bildplatzhalter 6">
            <a:extLst>
              <a:ext uri="{FF2B5EF4-FFF2-40B4-BE49-F238E27FC236}">
                <a16:creationId xmlns:a16="http://schemas.microsoft.com/office/drawing/2014/main" id="{E72760E8-3C0D-0BAE-3F19-FDB2C0EDA7B2}"/>
              </a:ext>
            </a:extLst>
          </p:cNvPr>
          <p:cNvSpPr txBox="1">
            <a:spLocks noGrp="1"/>
          </p:cNvSpPr>
          <p:nvPr>
            <p:ph type="pic" idx="4294967295"/>
          </p:nvPr>
        </p:nvSpPr>
        <p:spPr>
          <a:xfrm>
            <a:off x="0" y="1104899"/>
            <a:ext cx="2341417" cy="3294000"/>
          </a:xfrm>
        </p:spPr>
        <p:txBody>
          <a:bodyPr/>
          <a:lstStyle>
            <a:lvl1pPr>
              <a:defRPr/>
            </a:lvl1pPr>
          </a:lstStyle>
          <a:p>
            <a:pPr lvl="0"/>
            <a:r>
              <a:rPr lang="en-US"/>
              <a:t>Click icon to add picture</a:t>
            </a:r>
            <a:endParaRPr lang="de-DE"/>
          </a:p>
        </p:txBody>
      </p:sp>
      <p:sp>
        <p:nvSpPr>
          <p:cNvPr id="3" name="Bildplatzhalter 6">
            <a:extLst>
              <a:ext uri="{FF2B5EF4-FFF2-40B4-BE49-F238E27FC236}">
                <a16:creationId xmlns:a16="http://schemas.microsoft.com/office/drawing/2014/main" id="{8543ABA5-00A3-EEC0-863F-06F4DC9242E5}"/>
              </a:ext>
            </a:extLst>
          </p:cNvPr>
          <p:cNvSpPr txBox="1">
            <a:spLocks noGrp="1"/>
          </p:cNvSpPr>
          <p:nvPr>
            <p:ph type="pic" idx="4294967295"/>
          </p:nvPr>
        </p:nvSpPr>
        <p:spPr>
          <a:xfrm>
            <a:off x="6802581" y="1104899"/>
            <a:ext cx="2341417" cy="3294000"/>
          </a:xfrm>
        </p:spPr>
        <p:txBody>
          <a:bodyPr/>
          <a:lstStyle>
            <a:lvl1pPr>
              <a:defRPr/>
            </a:lvl1pPr>
          </a:lstStyle>
          <a:p>
            <a:pPr lvl="0"/>
            <a:r>
              <a:rPr lang="en-US"/>
              <a:t>Click icon to add picture</a:t>
            </a:r>
            <a:endParaRPr lang="de-DE"/>
          </a:p>
        </p:txBody>
      </p:sp>
      <p:sp>
        <p:nvSpPr>
          <p:cNvPr id="4" name="Bildplatzhalter 9">
            <a:extLst>
              <a:ext uri="{FF2B5EF4-FFF2-40B4-BE49-F238E27FC236}">
                <a16:creationId xmlns:a16="http://schemas.microsoft.com/office/drawing/2014/main" id="{A235BFBE-9C57-5A29-11E6-E21746E1408C}"/>
              </a:ext>
            </a:extLst>
          </p:cNvPr>
          <p:cNvSpPr txBox="1">
            <a:spLocks noGrp="1"/>
          </p:cNvSpPr>
          <p:nvPr>
            <p:ph type="pic" idx="4294967295"/>
          </p:nvPr>
        </p:nvSpPr>
        <p:spPr>
          <a:xfrm>
            <a:off x="2265218" y="1104899"/>
            <a:ext cx="4634348" cy="3294000"/>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5" name="Titel 1">
            <a:extLst>
              <a:ext uri="{FF2B5EF4-FFF2-40B4-BE49-F238E27FC236}">
                <a16:creationId xmlns:a16="http://schemas.microsoft.com/office/drawing/2014/main" id="{234E24A9-E487-BDEE-2667-D62072F75F85}"/>
              </a:ext>
            </a:extLst>
          </p:cNvPr>
          <p:cNvSpPr txBox="1">
            <a:spLocks noGrp="1"/>
          </p:cNvSpPr>
          <p:nvPr>
            <p:ph type="title"/>
          </p:nvPr>
        </p:nvSpPr>
        <p:spPr>
          <a:xfrm>
            <a:off x="2673927" y="1703699"/>
            <a:ext cx="3241968" cy="1196104"/>
          </a:xfrm>
          <a:solidFill>
            <a:srgbClr val="E63223"/>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sp>
        <p:nvSpPr>
          <p:cNvPr id="6" name="Untertitel 2">
            <a:extLst>
              <a:ext uri="{FF2B5EF4-FFF2-40B4-BE49-F238E27FC236}">
                <a16:creationId xmlns:a16="http://schemas.microsoft.com/office/drawing/2014/main" id="{B6CC5555-9EC7-F825-DB44-051444045B23}"/>
              </a:ext>
            </a:extLst>
          </p:cNvPr>
          <p:cNvSpPr txBox="1">
            <a:spLocks noGrp="1"/>
          </p:cNvSpPr>
          <p:nvPr>
            <p:ph type="subTitle" idx="4294967295"/>
          </p:nvPr>
        </p:nvSpPr>
        <p:spPr>
          <a:xfrm>
            <a:off x="2673927" y="2899802"/>
            <a:ext cx="3241968" cy="1038020"/>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7" name="Grafik 11">
            <a:extLst>
              <a:ext uri="{FF2B5EF4-FFF2-40B4-BE49-F238E27FC236}">
                <a16:creationId xmlns:a16="http://schemas.microsoft.com/office/drawing/2014/main" id="{7F3424FF-0E3C-9DAC-B5DA-760C4FC13A4D}"/>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Tree>
    <p:extLst>
      <p:ext uri="{BB962C8B-B14F-4D97-AF65-F5344CB8AC3E}">
        <p14:creationId xmlns:p14="http://schemas.microsoft.com/office/powerpoint/2010/main" val="102531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out picture Script">
    <p:spTree>
      <p:nvGrpSpPr>
        <p:cNvPr id="1" name=""/>
        <p:cNvGrpSpPr/>
        <p:nvPr/>
      </p:nvGrpSpPr>
      <p:grpSpPr>
        <a:xfrm>
          <a:off x="0" y="0"/>
          <a:ext cx="0" cy="0"/>
          <a:chOff x="0" y="0"/>
          <a:chExt cx="0" cy="0"/>
        </a:xfrm>
      </p:grpSpPr>
      <p:sp>
        <p:nvSpPr>
          <p:cNvPr id="2" name="Rechteck 4">
            <a:extLst>
              <a:ext uri="{FF2B5EF4-FFF2-40B4-BE49-F238E27FC236}">
                <a16:creationId xmlns:a16="http://schemas.microsoft.com/office/drawing/2014/main" id="{DAB18827-312E-0F1C-DA06-EB4F703D262C}"/>
              </a:ext>
            </a:extLst>
          </p:cNvPr>
          <p:cNvSpPr/>
          <p:nvPr/>
        </p:nvSpPr>
        <p:spPr>
          <a:xfrm>
            <a:off x="6799008" y="1104899"/>
            <a:ext cx="2340902" cy="3294000"/>
          </a:xfrm>
          <a:prstGeom prst="rect">
            <a:avLst/>
          </a:prstGeom>
          <a:solidFill>
            <a:srgbClr val="ECE9E6"/>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3" name="Rechteck: abgerundete Ecken 3">
            <a:extLst>
              <a:ext uri="{FF2B5EF4-FFF2-40B4-BE49-F238E27FC236}">
                <a16:creationId xmlns:a16="http://schemas.microsoft.com/office/drawing/2014/main" id="{4B41F24B-9631-CB6C-6B11-87E6D2729380}"/>
              </a:ext>
            </a:extLst>
          </p:cNvPr>
          <p:cNvSpPr/>
          <p:nvPr/>
        </p:nvSpPr>
        <p:spPr>
          <a:xfrm>
            <a:off x="-117765" y="1104899"/>
            <a:ext cx="6997889" cy="3294000"/>
          </a:xfrm>
          <a:custGeom>
            <a:avLst>
              <a:gd name="f0" fmla="val 74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cap="flat">
            <a:noFill/>
            <a:prstDash val="solid"/>
          </a:ln>
        </p:spPr>
        <p:txBody>
          <a:bodyPr vert="horz" wrap="square" lIns="0" tIns="0" rIns="0" bIns="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4" name="Titel 1">
            <a:extLst>
              <a:ext uri="{FF2B5EF4-FFF2-40B4-BE49-F238E27FC236}">
                <a16:creationId xmlns:a16="http://schemas.microsoft.com/office/drawing/2014/main" id="{C2C35AD5-C36B-AB17-C740-1533FDCAF1BC}"/>
              </a:ext>
            </a:extLst>
          </p:cNvPr>
          <p:cNvSpPr txBox="1">
            <a:spLocks noGrp="1"/>
          </p:cNvSpPr>
          <p:nvPr>
            <p:ph type="title"/>
          </p:nvPr>
        </p:nvSpPr>
        <p:spPr>
          <a:xfrm>
            <a:off x="386956" y="1704109"/>
            <a:ext cx="3762484" cy="1195487"/>
          </a:xfrm>
          <a:solidFill>
            <a:srgbClr val="E63223"/>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sp>
        <p:nvSpPr>
          <p:cNvPr id="5" name="Untertitel 2">
            <a:extLst>
              <a:ext uri="{FF2B5EF4-FFF2-40B4-BE49-F238E27FC236}">
                <a16:creationId xmlns:a16="http://schemas.microsoft.com/office/drawing/2014/main" id="{6FD62043-24BB-3CF7-25F5-65D2E134009F}"/>
              </a:ext>
            </a:extLst>
          </p:cNvPr>
          <p:cNvSpPr txBox="1">
            <a:spLocks noGrp="1"/>
          </p:cNvSpPr>
          <p:nvPr>
            <p:ph type="subTitle" idx="4294967295"/>
          </p:nvPr>
        </p:nvSpPr>
        <p:spPr>
          <a:xfrm>
            <a:off x="386956" y="2899596"/>
            <a:ext cx="3762484" cy="969817"/>
          </a:xfrm>
          <a:solidFill>
            <a:srgbClr val="E63223"/>
          </a:solidFill>
        </p:spPr>
        <p:txBody>
          <a:bodyPr tIns="0" rIns="0" bIns="0"/>
          <a:lstStyle>
            <a:lvl1pPr marL="0" indent="0">
              <a:lnSpc>
                <a:spcPct val="113000"/>
              </a:lnSpc>
              <a:spcBef>
                <a:spcPts val="0"/>
              </a:spcBef>
              <a:buNone/>
              <a:defRPr sz="1575">
                <a:solidFill>
                  <a:srgbClr val="FFFFFF"/>
                </a:solidFill>
              </a:defRPr>
            </a:lvl1pPr>
          </a:lstStyle>
          <a:p>
            <a:pPr lvl="0"/>
            <a:r>
              <a:rPr lang="en-US"/>
              <a:t>Click to edit Master subtitle style</a:t>
            </a:r>
            <a:endParaRPr lang="de-DE"/>
          </a:p>
        </p:txBody>
      </p:sp>
      <p:pic>
        <p:nvPicPr>
          <p:cNvPr id="6" name="Grafik 11">
            <a:extLst>
              <a:ext uri="{FF2B5EF4-FFF2-40B4-BE49-F238E27FC236}">
                <a16:creationId xmlns:a16="http://schemas.microsoft.com/office/drawing/2014/main" id="{AE3B6A7B-BBB7-94DB-C9D9-53B65C209010}"/>
              </a:ext>
            </a:extLst>
          </p:cNvPr>
          <p:cNvPicPr>
            <a:picLocks noChangeAspect="1"/>
          </p:cNvPicPr>
          <p:nvPr/>
        </p:nvPicPr>
        <p:blipFill>
          <a:blip r:embed="rId2"/>
          <a:srcRect/>
          <a:stretch>
            <a:fillRect/>
          </a:stretch>
        </p:blipFill>
        <p:spPr>
          <a:xfrm>
            <a:off x="7612695" y="337503"/>
            <a:ext cx="1118540" cy="521708"/>
          </a:xfrm>
          <a:prstGeom prst="rect">
            <a:avLst/>
          </a:prstGeom>
          <a:noFill/>
          <a:ln cap="flat">
            <a:noFill/>
          </a:ln>
        </p:spPr>
      </p:pic>
    </p:spTree>
    <p:extLst>
      <p:ext uri="{BB962C8B-B14F-4D97-AF65-F5344CB8AC3E}">
        <p14:creationId xmlns:p14="http://schemas.microsoft.com/office/powerpoint/2010/main" val="1587014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8D24621B-A822-97DE-0210-BD14B60663A0}"/>
              </a:ext>
            </a:extLst>
          </p:cNvPr>
          <p:cNvSpPr txBox="1">
            <a:spLocks noGrp="1"/>
          </p:cNvSpPr>
          <p:nvPr>
            <p:ph type="ftr" sz="quarter" idx="9"/>
          </p:nvPr>
        </p:nvSpPr>
        <p:spPr/>
        <p:txBody>
          <a:bodyPr/>
          <a:lstStyle>
            <a:lvl1pPr>
              <a:defRPr/>
            </a:lvl1pPr>
          </a:lstStyle>
          <a:p>
            <a:pPr lvl="0"/>
            <a:endParaRPr lang="de-DE"/>
          </a:p>
        </p:txBody>
      </p:sp>
    </p:spTree>
    <p:extLst>
      <p:ext uri="{BB962C8B-B14F-4D97-AF65-F5344CB8AC3E}">
        <p14:creationId xmlns:p14="http://schemas.microsoft.com/office/powerpoint/2010/main" val="2972645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mple content layout">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E9FB2D91-1511-3F1D-A9C5-697FD1FF5625}"/>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
        <p:nvSpPr>
          <p:cNvPr id="3" name="Fußzeilenplatzhalter 2">
            <a:extLst>
              <a:ext uri="{FF2B5EF4-FFF2-40B4-BE49-F238E27FC236}">
                <a16:creationId xmlns:a16="http://schemas.microsoft.com/office/drawing/2014/main" id="{09E9DFD1-7CD4-9149-38D5-25EC38D19E3B}"/>
              </a:ext>
            </a:extLst>
          </p:cNvPr>
          <p:cNvSpPr txBox="1">
            <a:spLocks noGrp="1"/>
          </p:cNvSpPr>
          <p:nvPr>
            <p:ph type="ftr" sz="quarter" idx="9"/>
          </p:nvPr>
        </p:nvSpPr>
        <p:spPr/>
        <p:txBody>
          <a:bodyPr/>
          <a:lstStyle>
            <a:lvl1pPr>
              <a:defRPr/>
            </a:lvl1pPr>
          </a:lstStyle>
          <a:p>
            <a:pPr lvl="0"/>
            <a:endParaRPr lang="de-DE"/>
          </a:p>
        </p:txBody>
      </p:sp>
    </p:spTree>
    <p:extLst>
      <p:ext uri="{BB962C8B-B14F-4D97-AF65-F5344CB8AC3E}">
        <p14:creationId xmlns:p14="http://schemas.microsoft.com/office/powerpoint/2010/main" val="139074640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imple content layout with brands">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4ECC2773-37B3-5B5F-5CF1-CCC31CD59409}"/>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
        <p:nvSpPr>
          <p:cNvPr id="3" name="Fußzeilenplatzhalter 2">
            <a:extLst>
              <a:ext uri="{FF2B5EF4-FFF2-40B4-BE49-F238E27FC236}">
                <a16:creationId xmlns:a16="http://schemas.microsoft.com/office/drawing/2014/main" id="{D81B6BF3-4E85-6BA7-E6A9-23DB9322EC89}"/>
              </a:ext>
            </a:extLst>
          </p:cNvPr>
          <p:cNvSpPr txBox="1">
            <a:spLocks noGrp="1"/>
          </p:cNvSpPr>
          <p:nvPr>
            <p:ph type="ftr" sz="quarter" idx="9"/>
          </p:nvPr>
        </p:nvSpPr>
        <p:spPr/>
        <p:txBody>
          <a:bodyPr/>
          <a:lstStyle>
            <a:lvl1pPr>
              <a:defRPr/>
            </a:lvl1pPr>
          </a:lstStyle>
          <a:p>
            <a:pPr lvl="0"/>
            <a:endParaRPr lang="de-DE"/>
          </a:p>
        </p:txBody>
      </p:sp>
    </p:spTree>
    <p:extLst>
      <p:ext uri="{BB962C8B-B14F-4D97-AF65-F5344CB8AC3E}">
        <p14:creationId xmlns:p14="http://schemas.microsoft.com/office/powerpoint/2010/main" val="191759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CD31F60F-ED72-0D5D-09CB-410A581E5D81}"/>
              </a:ext>
            </a:extLst>
          </p:cNvPr>
          <p:cNvSpPr txBox="1">
            <a:spLocks noGrp="1"/>
          </p:cNvSpPr>
          <p:nvPr>
            <p:ph idx="4294967295"/>
          </p:nvPr>
        </p:nvSpPr>
        <p:spPr>
          <a:xfrm>
            <a:off x="4729207" y="1113231"/>
            <a:ext cx="4024748" cy="3457467"/>
          </a:xfrm>
        </p:spPr>
        <p:txBody>
          <a:bodyPr rIns="35999"/>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3">
            <a:extLst>
              <a:ext uri="{FF2B5EF4-FFF2-40B4-BE49-F238E27FC236}">
                <a16:creationId xmlns:a16="http://schemas.microsoft.com/office/drawing/2014/main" id="{B6A59025-F2D5-7094-0630-B2817E5E0B80}"/>
              </a:ext>
            </a:extLst>
          </p:cNvPr>
          <p:cNvSpPr txBox="1">
            <a:spLocks noGrp="1"/>
          </p:cNvSpPr>
          <p:nvPr>
            <p:ph type="ftr" sz="quarter" idx="9"/>
          </p:nvPr>
        </p:nvSpPr>
        <p:spPr/>
        <p:txBody>
          <a:bodyPr/>
          <a:lstStyle>
            <a:lvl1pPr>
              <a:defRPr/>
            </a:lvl1pPr>
          </a:lstStyle>
          <a:p>
            <a:pPr lvl="0"/>
            <a:endParaRPr lang="de-DE"/>
          </a:p>
        </p:txBody>
      </p:sp>
      <p:sp>
        <p:nvSpPr>
          <p:cNvPr id="4" name="Textplatzhalter 10">
            <a:extLst>
              <a:ext uri="{FF2B5EF4-FFF2-40B4-BE49-F238E27FC236}">
                <a16:creationId xmlns:a16="http://schemas.microsoft.com/office/drawing/2014/main" id="{79BFCEDB-F205-D556-3AA1-3DDD9411365F}"/>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1692328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and content (right)">
    <p:spTree>
      <p:nvGrpSpPr>
        <p:cNvPr id="1" name=""/>
        <p:cNvGrpSpPr/>
        <p:nvPr/>
      </p:nvGrpSpPr>
      <p:grpSpPr>
        <a:xfrm>
          <a:off x="0" y="0"/>
          <a:ext cx="0" cy="0"/>
          <a:chOff x="0" y="0"/>
          <a:chExt cx="0" cy="0"/>
        </a:xfrm>
      </p:grpSpPr>
      <p:sp>
        <p:nvSpPr>
          <p:cNvPr id="2" name="Fußzeilenplatzhalter 3">
            <a:extLst>
              <a:ext uri="{FF2B5EF4-FFF2-40B4-BE49-F238E27FC236}">
                <a16:creationId xmlns:a16="http://schemas.microsoft.com/office/drawing/2014/main" id="{8547ECED-9763-874D-40BA-69EDC924BDC5}"/>
              </a:ext>
            </a:extLst>
          </p:cNvPr>
          <p:cNvSpPr txBox="1">
            <a:spLocks noGrp="1"/>
          </p:cNvSpPr>
          <p:nvPr>
            <p:ph type="ftr" sz="quarter" idx="9"/>
          </p:nvPr>
        </p:nvSpPr>
        <p:spPr/>
        <p:txBody>
          <a:bodyPr/>
          <a:lstStyle>
            <a:lvl1pPr>
              <a:defRPr/>
            </a:lvl1pPr>
          </a:lstStyle>
          <a:p>
            <a:pPr lvl="0"/>
            <a:endParaRPr lang="de-DE"/>
          </a:p>
        </p:txBody>
      </p:sp>
      <p:sp>
        <p:nvSpPr>
          <p:cNvPr id="3" name="Bildplatzhalter 5">
            <a:extLst>
              <a:ext uri="{FF2B5EF4-FFF2-40B4-BE49-F238E27FC236}">
                <a16:creationId xmlns:a16="http://schemas.microsoft.com/office/drawing/2014/main" id="{CABD1189-2B83-DBD6-06A6-77B0404AA493}"/>
              </a:ext>
            </a:extLst>
          </p:cNvPr>
          <p:cNvSpPr txBox="1">
            <a:spLocks noGrp="1"/>
          </p:cNvSpPr>
          <p:nvPr>
            <p:ph type="pic" idx="4294967295"/>
          </p:nvPr>
        </p:nvSpPr>
        <p:spPr>
          <a:xfrm>
            <a:off x="390049" y="1113231"/>
            <a:ext cx="4025701" cy="3457467"/>
          </a:xfrm>
        </p:spPr>
        <p:txBody>
          <a:bodyPr/>
          <a:lstStyle>
            <a:lvl1pPr>
              <a:defRPr/>
            </a:lvl1pPr>
          </a:lstStyle>
          <a:p>
            <a:pPr lvl="0"/>
            <a:r>
              <a:rPr lang="en-US"/>
              <a:t>Click icon to add picture</a:t>
            </a:r>
            <a:endParaRPr lang="de-DE"/>
          </a:p>
        </p:txBody>
      </p:sp>
      <p:sp>
        <p:nvSpPr>
          <p:cNvPr id="4" name="Textplatzhalter 10">
            <a:extLst>
              <a:ext uri="{FF2B5EF4-FFF2-40B4-BE49-F238E27FC236}">
                <a16:creationId xmlns:a16="http://schemas.microsoft.com/office/drawing/2014/main" id="{BAE89BE4-ABB6-5261-8851-E57498D16920}"/>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144841071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and content (left)">
    <p:spTree>
      <p:nvGrpSpPr>
        <p:cNvPr id="1" name=""/>
        <p:cNvGrpSpPr/>
        <p:nvPr/>
      </p:nvGrpSpPr>
      <p:grpSpPr>
        <a:xfrm>
          <a:off x="0" y="0"/>
          <a:ext cx="0" cy="0"/>
          <a:chOff x="0" y="0"/>
          <a:chExt cx="0" cy="0"/>
        </a:xfrm>
      </p:grpSpPr>
      <p:sp>
        <p:nvSpPr>
          <p:cNvPr id="2" name="Fußzeilenplatzhalter 3">
            <a:extLst>
              <a:ext uri="{FF2B5EF4-FFF2-40B4-BE49-F238E27FC236}">
                <a16:creationId xmlns:a16="http://schemas.microsoft.com/office/drawing/2014/main" id="{56DE6D21-A77F-74B4-9197-53D0E3028F0F}"/>
              </a:ext>
            </a:extLst>
          </p:cNvPr>
          <p:cNvSpPr txBox="1">
            <a:spLocks noGrp="1"/>
          </p:cNvSpPr>
          <p:nvPr>
            <p:ph type="ftr" sz="quarter" idx="9"/>
          </p:nvPr>
        </p:nvSpPr>
        <p:spPr/>
        <p:txBody>
          <a:bodyPr/>
          <a:lstStyle>
            <a:lvl1pPr>
              <a:defRPr/>
            </a:lvl1pPr>
          </a:lstStyle>
          <a:p>
            <a:pPr lvl="0"/>
            <a:endParaRPr lang="de-DE"/>
          </a:p>
        </p:txBody>
      </p:sp>
      <p:sp>
        <p:nvSpPr>
          <p:cNvPr id="3" name="Bildplatzhalter 5">
            <a:extLst>
              <a:ext uri="{FF2B5EF4-FFF2-40B4-BE49-F238E27FC236}">
                <a16:creationId xmlns:a16="http://schemas.microsoft.com/office/drawing/2014/main" id="{251D4561-A6B9-3FB6-0C6D-57E8511452E2}"/>
              </a:ext>
            </a:extLst>
          </p:cNvPr>
          <p:cNvSpPr txBox="1">
            <a:spLocks noGrp="1"/>
          </p:cNvSpPr>
          <p:nvPr>
            <p:ph type="pic" idx="4294967295"/>
          </p:nvPr>
        </p:nvSpPr>
        <p:spPr>
          <a:xfrm>
            <a:off x="4726925" y="1113231"/>
            <a:ext cx="4025701" cy="3457467"/>
          </a:xfrm>
        </p:spPr>
        <p:txBody>
          <a:bodyPr/>
          <a:lstStyle>
            <a:lvl1pPr>
              <a:defRPr/>
            </a:lvl1pPr>
          </a:lstStyle>
          <a:p>
            <a:pPr lvl="0"/>
            <a:r>
              <a:rPr lang="en-US"/>
              <a:t>Click icon to add picture</a:t>
            </a:r>
            <a:endParaRPr lang="de-DE"/>
          </a:p>
        </p:txBody>
      </p:sp>
      <p:sp>
        <p:nvSpPr>
          <p:cNvPr id="4" name="Textplatzhalter 10">
            <a:extLst>
              <a:ext uri="{FF2B5EF4-FFF2-40B4-BE49-F238E27FC236}">
                <a16:creationId xmlns:a16="http://schemas.microsoft.com/office/drawing/2014/main" id="{CA6FA4A7-213F-9C7D-0F72-2BC4DB6B2D1E}"/>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2073411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ntents">
    <p:spTree>
      <p:nvGrpSpPr>
        <p:cNvPr id="1" name=""/>
        <p:cNvGrpSpPr/>
        <p:nvPr/>
      </p:nvGrpSpPr>
      <p:grpSpPr>
        <a:xfrm>
          <a:off x="0" y="0"/>
          <a:ext cx="0" cy="0"/>
          <a:chOff x="0" y="0"/>
          <a:chExt cx="0" cy="0"/>
        </a:xfrm>
      </p:grpSpPr>
      <p:sp>
        <p:nvSpPr>
          <p:cNvPr id="2" name="Fußzeilenplatzhalter 2">
            <a:extLst>
              <a:ext uri="{FF2B5EF4-FFF2-40B4-BE49-F238E27FC236}">
                <a16:creationId xmlns:a16="http://schemas.microsoft.com/office/drawing/2014/main" id="{AD17CA9F-9D2D-E65B-61D3-0BEC37CB380C}"/>
              </a:ext>
            </a:extLst>
          </p:cNvPr>
          <p:cNvSpPr txBox="1">
            <a:spLocks noGrp="1"/>
          </p:cNvSpPr>
          <p:nvPr>
            <p:ph type="ftr" sz="quarter" idx="9"/>
          </p:nvPr>
        </p:nvSpPr>
        <p:spPr/>
        <p:txBody>
          <a:bodyPr/>
          <a:lstStyle>
            <a:lvl1pPr>
              <a:defRPr/>
            </a:lvl1pPr>
          </a:lstStyle>
          <a:p>
            <a:pPr lvl="0"/>
            <a:endParaRPr lang="de-DE"/>
          </a:p>
        </p:txBody>
      </p:sp>
      <p:sp>
        <p:nvSpPr>
          <p:cNvPr id="3" name="Inhaltsplatzhalter 2">
            <a:extLst>
              <a:ext uri="{FF2B5EF4-FFF2-40B4-BE49-F238E27FC236}">
                <a16:creationId xmlns:a16="http://schemas.microsoft.com/office/drawing/2014/main" id="{0F8C52EA-36A8-D5AF-A996-BC1E8143D3C2}"/>
              </a:ext>
            </a:extLst>
          </p:cNvPr>
          <p:cNvSpPr txBox="1">
            <a:spLocks noGrp="1"/>
          </p:cNvSpPr>
          <p:nvPr>
            <p:ph idx="4294967295"/>
          </p:nvPr>
        </p:nvSpPr>
        <p:spPr>
          <a:xfrm>
            <a:off x="6051671" y="1113232"/>
            <a:ext cx="2700001" cy="3456383"/>
          </a:xfrm>
        </p:spPr>
        <p:txBody>
          <a:bodyPr r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2">
            <a:extLst>
              <a:ext uri="{FF2B5EF4-FFF2-40B4-BE49-F238E27FC236}">
                <a16:creationId xmlns:a16="http://schemas.microsoft.com/office/drawing/2014/main" id="{88BD3A29-DEFC-568F-98C9-D08DF16E3A67}"/>
              </a:ext>
            </a:extLst>
          </p:cNvPr>
          <p:cNvSpPr txBox="1">
            <a:spLocks noGrp="1"/>
          </p:cNvSpPr>
          <p:nvPr>
            <p:ph idx="4294967295"/>
          </p:nvPr>
        </p:nvSpPr>
        <p:spPr>
          <a:xfrm>
            <a:off x="3221998" y="1113232"/>
            <a:ext cx="2700001" cy="3456383"/>
          </a:xfrm>
        </p:spPr>
        <p:txBody>
          <a:bodyPr r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10">
            <a:extLst>
              <a:ext uri="{FF2B5EF4-FFF2-40B4-BE49-F238E27FC236}">
                <a16:creationId xmlns:a16="http://schemas.microsoft.com/office/drawing/2014/main" id="{712B48DE-4986-D8DD-0C20-5B2296FC7BE4}"/>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33485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and content (above)">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376BD4FB-3AE3-6511-1BCC-D700443ED5BF}"/>
              </a:ext>
            </a:extLst>
          </p:cNvPr>
          <p:cNvSpPr txBox="1">
            <a:spLocks noGrp="1"/>
          </p:cNvSpPr>
          <p:nvPr>
            <p:ph type="pic" idx="4294967295"/>
          </p:nvPr>
        </p:nvSpPr>
        <p:spPr>
          <a:xfrm>
            <a:off x="392085" y="2396610"/>
            <a:ext cx="8364963" cy="2173005"/>
          </a:xfrm>
        </p:spPr>
        <p:txBody>
          <a:bodyPr/>
          <a:lstStyle>
            <a:lvl1pPr>
              <a:defRPr/>
            </a:lvl1pPr>
          </a:lstStyle>
          <a:p>
            <a:pPr lvl="0"/>
            <a:r>
              <a:rPr lang="en-US"/>
              <a:t>Click icon to add picture</a:t>
            </a:r>
            <a:endParaRPr lang="de-DE"/>
          </a:p>
        </p:txBody>
      </p:sp>
      <p:sp>
        <p:nvSpPr>
          <p:cNvPr id="3" name="Fußzeilenplatzhalter 2">
            <a:extLst>
              <a:ext uri="{FF2B5EF4-FFF2-40B4-BE49-F238E27FC236}">
                <a16:creationId xmlns:a16="http://schemas.microsoft.com/office/drawing/2014/main" id="{E4E46BBC-48A2-F97A-1086-F21B1CBC622B}"/>
              </a:ext>
            </a:extLst>
          </p:cNvPr>
          <p:cNvSpPr txBox="1">
            <a:spLocks noGrp="1"/>
          </p:cNvSpPr>
          <p:nvPr>
            <p:ph type="ftr" sz="quarter" idx="9"/>
          </p:nvPr>
        </p:nvSpPr>
        <p:spPr/>
        <p:txBody>
          <a:bodyPr/>
          <a:lstStyle>
            <a:lvl1pPr>
              <a:defRPr/>
            </a:lvl1pPr>
          </a:lstStyle>
          <a:p>
            <a:pPr lvl="0"/>
            <a:endParaRPr lang="de-DE"/>
          </a:p>
        </p:txBody>
      </p:sp>
      <p:sp>
        <p:nvSpPr>
          <p:cNvPr id="4" name="Textplatzhalter 10">
            <a:extLst>
              <a:ext uri="{FF2B5EF4-FFF2-40B4-BE49-F238E27FC236}">
                <a16:creationId xmlns:a16="http://schemas.microsoft.com/office/drawing/2014/main" id="{C1673D71-EA30-DAD9-36D6-27CB4884108F}"/>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2724965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and content (below)">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AFB5747F-02ED-5823-1C4C-25B4BFEDB73E}"/>
              </a:ext>
            </a:extLst>
          </p:cNvPr>
          <p:cNvSpPr txBox="1">
            <a:spLocks noGrp="1"/>
          </p:cNvSpPr>
          <p:nvPr>
            <p:ph type="pic" idx="4294967295"/>
          </p:nvPr>
        </p:nvSpPr>
        <p:spPr>
          <a:xfrm>
            <a:off x="386956" y="1113231"/>
            <a:ext cx="8364963" cy="2173005"/>
          </a:xfrm>
        </p:spPr>
        <p:txBody>
          <a:bodyPr/>
          <a:lstStyle>
            <a:lvl1pPr>
              <a:defRPr/>
            </a:lvl1pPr>
          </a:lstStyle>
          <a:p>
            <a:pPr lvl="0"/>
            <a:r>
              <a:rPr lang="en-US"/>
              <a:t>Click icon to add picture</a:t>
            </a:r>
            <a:endParaRPr lang="de-DE"/>
          </a:p>
        </p:txBody>
      </p:sp>
      <p:sp>
        <p:nvSpPr>
          <p:cNvPr id="3" name="Fußzeilenplatzhalter 2">
            <a:extLst>
              <a:ext uri="{FF2B5EF4-FFF2-40B4-BE49-F238E27FC236}">
                <a16:creationId xmlns:a16="http://schemas.microsoft.com/office/drawing/2014/main" id="{93C67761-FB12-CCAD-DEBB-4D68241F9842}"/>
              </a:ext>
            </a:extLst>
          </p:cNvPr>
          <p:cNvSpPr txBox="1">
            <a:spLocks noGrp="1"/>
          </p:cNvSpPr>
          <p:nvPr>
            <p:ph type="ftr" sz="quarter" idx="9"/>
          </p:nvPr>
        </p:nvSpPr>
        <p:spPr/>
        <p:txBody>
          <a:bodyPr/>
          <a:lstStyle>
            <a:lvl1pPr>
              <a:defRPr/>
            </a:lvl1pPr>
          </a:lstStyle>
          <a:p>
            <a:pPr lvl="0"/>
            <a:endParaRPr lang="de-DE"/>
          </a:p>
        </p:txBody>
      </p:sp>
      <p:sp>
        <p:nvSpPr>
          <p:cNvPr id="4" name="Textplatzhalter 10">
            <a:extLst>
              <a:ext uri="{FF2B5EF4-FFF2-40B4-BE49-F238E27FC236}">
                <a16:creationId xmlns:a16="http://schemas.microsoft.com/office/drawing/2014/main" id="{2213796B-7B89-AD0C-93B7-9FB5CAC49A83}"/>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2813079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contents">
    <p:spTree>
      <p:nvGrpSpPr>
        <p:cNvPr id="1" name=""/>
        <p:cNvGrpSpPr/>
        <p:nvPr/>
      </p:nvGrpSpPr>
      <p:grpSpPr>
        <a:xfrm>
          <a:off x="0" y="0"/>
          <a:ext cx="0" cy="0"/>
          <a:chOff x="0" y="0"/>
          <a:chExt cx="0" cy="0"/>
        </a:xfrm>
      </p:grpSpPr>
      <p:sp>
        <p:nvSpPr>
          <p:cNvPr id="2" name="Inhaltsplatzhalter 3">
            <a:extLst>
              <a:ext uri="{FF2B5EF4-FFF2-40B4-BE49-F238E27FC236}">
                <a16:creationId xmlns:a16="http://schemas.microsoft.com/office/drawing/2014/main" id="{4FC06F06-10C1-9163-76E2-15E46D120D00}"/>
              </a:ext>
            </a:extLst>
          </p:cNvPr>
          <p:cNvSpPr txBox="1">
            <a:spLocks noGrp="1"/>
          </p:cNvSpPr>
          <p:nvPr>
            <p:ph idx="4294967295"/>
          </p:nvPr>
        </p:nvSpPr>
        <p:spPr>
          <a:xfrm>
            <a:off x="4728248" y="1122847"/>
            <a:ext cx="4025701" cy="164984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Inhaltsplatzhalter 3">
            <a:extLst>
              <a:ext uri="{FF2B5EF4-FFF2-40B4-BE49-F238E27FC236}">
                <a16:creationId xmlns:a16="http://schemas.microsoft.com/office/drawing/2014/main" id="{CCA8C198-88F9-625A-BF86-538D9105CCB4}"/>
              </a:ext>
            </a:extLst>
          </p:cNvPr>
          <p:cNvSpPr txBox="1">
            <a:spLocks noGrp="1"/>
          </p:cNvSpPr>
          <p:nvPr>
            <p:ph idx="4294967295"/>
          </p:nvPr>
        </p:nvSpPr>
        <p:spPr>
          <a:xfrm>
            <a:off x="386956" y="2919766"/>
            <a:ext cx="4025701" cy="164984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438606E3-8246-EC0F-7FDB-63BBD20E4A4F}"/>
              </a:ext>
            </a:extLst>
          </p:cNvPr>
          <p:cNvSpPr txBox="1">
            <a:spLocks noGrp="1"/>
          </p:cNvSpPr>
          <p:nvPr>
            <p:ph idx="4294967295"/>
          </p:nvPr>
        </p:nvSpPr>
        <p:spPr>
          <a:xfrm>
            <a:off x="4728248" y="2919759"/>
            <a:ext cx="4025701" cy="164984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2">
            <a:extLst>
              <a:ext uri="{FF2B5EF4-FFF2-40B4-BE49-F238E27FC236}">
                <a16:creationId xmlns:a16="http://schemas.microsoft.com/office/drawing/2014/main" id="{2671555A-B80E-086C-8253-CD2644A63904}"/>
              </a:ext>
            </a:extLst>
          </p:cNvPr>
          <p:cNvSpPr txBox="1">
            <a:spLocks noGrp="1"/>
          </p:cNvSpPr>
          <p:nvPr>
            <p:ph type="ftr" sz="quarter" idx="9"/>
          </p:nvPr>
        </p:nvSpPr>
        <p:spPr/>
        <p:txBody>
          <a:bodyPr/>
          <a:lstStyle>
            <a:lvl1pPr>
              <a:defRPr/>
            </a:lvl1pPr>
          </a:lstStyle>
          <a:p>
            <a:pPr lvl="0"/>
            <a:endParaRPr lang="de-DE"/>
          </a:p>
        </p:txBody>
      </p:sp>
      <p:sp>
        <p:nvSpPr>
          <p:cNvPr id="6" name="Textplatzhalter 10">
            <a:extLst>
              <a:ext uri="{FF2B5EF4-FFF2-40B4-BE49-F238E27FC236}">
                <a16:creationId xmlns:a16="http://schemas.microsoft.com/office/drawing/2014/main" id="{F95D88E3-EACA-0FBC-A214-39E678AF8CC8}"/>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3291708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097D2-F712-C6BC-7CF5-030A3FBA6B87}"/>
              </a:ext>
            </a:extLst>
          </p:cNvPr>
          <p:cNvSpPr txBox="1">
            <a:spLocks noGrp="1"/>
          </p:cNvSpPr>
          <p:nvPr>
            <p:ph type="title"/>
          </p:nvPr>
        </p:nvSpPr>
        <p:spPr>
          <a:xfrm>
            <a:off x="706580" y="2973121"/>
            <a:ext cx="3968656" cy="455879"/>
          </a:xfrm>
        </p:spPr>
        <p:txBody>
          <a:bodyPr/>
          <a:lstStyle>
            <a:lvl1pPr>
              <a:defRPr lang="de-DE"/>
            </a:lvl1pPr>
          </a:lstStyle>
          <a:p>
            <a:pPr lvl="0"/>
            <a:r>
              <a:rPr lang="de-DE"/>
              <a:t>Move title to right position,</a:t>
            </a:r>
            <a:br>
              <a:rPr lang="de-DE"/>
            </a:br>
            <a:r>
              <a:rPr lang="de-DE"/>
              <a:t>colour in red, white or black</a:t>
            </a:r>
          </a:p>
        </p:txBody>
      </p:sp>
    </p:spTree>
    <p:extLst>
      <p:ext uri="{BB962C8B-B14F-4D97-AF65-F5344CB8AC3E}">
        <p14:creationId xmlns:p14="http://schemas.microsoft.com/office/powerpoint/2010/main" val="462609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705B5DDE-46C8-127B-257D-9DFCB7858122}"/>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1761222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714DFD8F-24DF-A3B9-AFE3-2ED0A3633701}"/>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25995C9D-5B91-8AF7-8E96-6B7201DFC758}"/>
              </a:ext>
            </a:extLst>
          </p:cNvPr>
          <p:cNvSpPr txBox="1">
            <a:spLocks noGrp="1"/>
          </p:cNvSpPr>
          <p:nvPr>
            <p:ph type="pic" idx="4294967295"/>
          </p:nvPr>
        </p:nvSpPr>
        <p:spPr>
          <a:xfrm>
            <a:off x="386956" y="1113232"/>
            <a:ext cx="6581773" cy="2883692"/>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CCD32982-E5B6-754D-075B-A298B070B62D}"/>
              </a:ext>
            </a:extLst>
          </p:cNvPr>
          <p:cNvSpPr txBox="1">
            <a:spLocks noGrp="1"/>
          </p:cNvSpPr>
          <p:nvPr>
            <p:ph type="sldNum" sz="quarter" idx="8"/>
          </p:nvPr>
        </p:nvSpPr>
        <p:spPr/>
        <p:txBody>
          <a:bodyPr/>
          <a:lstStyle>
            <a:lvl1pPr>
              <a:defRPr/>
            </a:lvl1pPr>
          </a:lstStyle>
          <a:p>
            <a:pPr lvl="0"/>
            <a:fld id="{81FA2C90-1D9A-42F9-9CC4-EA8BC41242C9}" type="slidenum">
              <a:t>‹#›</a:t>
            </a:fld>
            <a:endParaRPr lang="de-DE"/>
          </a:p>
        </p:txBody>
      </p:sp>
      <p:sp>
        <p:nvSpPr>
          <p:cNvPr id="5" name="Fußzeilenplatzhalter 6">
            <a:extLst>
              <a:ext uri="{FF2B5EF4-FFF2-40B4-BE49-F238E27FC236}">
                <a16:creationId xmlns:a16="http://schemas.microsoft.com/office/drawing/2014/main" id="{DF4BD3E8-B259-4A4E-CC43-946B30230327}"/>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EEC361CE-BB5E-E8C0-C28A-3EBF569853B8}"/>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46880DEA-6B81-3111-38D6-02312FFC521C}"/>
              </a:ext>
            </a:extLst>
          </p:cNvPr>
          <p:cNvSpPr txBox="1">
            <a:spLocks noGrp="1"/>
          </p:cNvSpPr>
          <p:nvPr>
            <p:ph type="title"/>
          </p:nvPr>
        </p:nvSpPr>
        <p:spPr>
          <a:xfrm>
            <a:off x="947391" y="1704109"/>
            <a:ext cx="4216888" cy="1223447"/>
          </a:xfrm>
          <a:solidFill>
            <a:srgbClr val="E63223"/>
          </a:solidFill>
        </p:spPr>
        <p:txBody>
          <a:bodyPr/>
          <a:lstStyle>
            <a:lvl1pPr>
              <a:defRPr sz="2625">
                <a:solidFill>
                  <a:srgbClr val="FFFFFF"/>
                </a:solidFill>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3EDA3042-4948-D2E0-611D-71BF275A7C5A}"/>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DCABE2EA-86F6-FCBF-E0C3-D4A6B80113F3}"/>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63577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hapter separator">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FC3531BC-6C00-3D87-FEC0-082F3E122DDA}"/>
              </a:ext>
            </a:extLst>
          </p:cNvPr>
          <p:cNvSpPr txBox="1">
            <a:spLocks noGrp="1"/>
          </p:cNvSpPr>
          <p:nvPr>
            <p:ph type="pic" idx="4294967295"/>
          </p:nvPr>
        </p:nvSpPr>
        <p:spPr>
          <a:xfrm>
            <a:off x="386956" y="1113232"/>
            <a:ext cx="8916374" cy="2883692"/>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23E750D3-441E-B0A8-EA63-ACA674B8DBEA}"/>
              </a:ext>
            </a:extLst>
          </p:cNvPr>
          <p:cNvSpPr txBox="1">
            <a:spLocks noGrp="1"/>
          </p:cNvSpPr>
          <p:nvPr>
            <p:ph type="sldNum" sz="quarter" idx="8"/>
          </p:nvPr>
        </p:nvSpPr>
        <p:spPr/>
        <p:txBody>
          <a:bodyPr/>
          <a:lstStyle>
            <a:lvl1pPr>
              <a:defRPr/>
            </a:lvl1pPr>
          </a:lstStyle>
          <a:p>
            <a:pPr lvl="0"/>
            <a:fld id="{97B9B4CA-8FFE-41AD-A600-D15A7109A0C9}" type="slidenum">
              <a:t>‹#›</a:t>
            </a:fld>
            <a:endParaRPr lang="de-DE"/>
          </a:p>
        </p:txBody>
      </p:sp>
      <p:sp>
        <p:nvSpPr>
          <p:cNvPr id="4" name="Fußzeilenplatzhalter 6">
            <a:extLst>
              <a:ext uri="{FF2B5EF4-FFF2-40B4-BE49-F238E27FC236}">
                <a16:creationId xmlns:a16="http://schemas.microsoft.com/office/drawing/2014/main" id="{ABDE4D93-C80F-7F73-13A1-D83B2273B1B8}"/>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F4E20E88-EF4F-D2B8-3AE3-A58EDE843917}"/>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0733B387-D7E2-01C7-822A-2E1C4C5DDA27}"/>
              </a:ext>
            </a:extLst>
          </p:cNvPr>
          <p:cNvSpPr txBox="1">
            <a:spLocks noGrp="1"/>
          </p:cNvSpPr>
          <p:nvPr>
            <p:ph type="title"/>
          </p:nvPr>
        </p:nvSpPr>
        <p:spPr>
          <a:xfrm>
            <a:off x="947391" y="1704109"/>
            <a:ext cx="4553753" cy="1252943"/>
          </a:xfrm>
          <a:solidFill>
            <a:srgbClr val="E63223"/>
          </a:solidFill>
        </p:spPr>
        <p:txBody>
          <a:bodyPr/>
          <a:lstStyle>
            <a:lvl1pPr>
              <a:defRPr sz="2625">
                <a:solidFill>
                  <a:srgbClr val="FFFFFF"/>
                </a:solidFill>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07ECCFED-D53E-1BFE-A703-F7492562E61A}"/>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87A9F076-8D76-0AF4-064B-7FF2F2EDC3EA}"/>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566500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Script">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D95F1FD5-4CD1-9FE5-4AFC-F098BC15F381}"/>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A2E50D09-1BC5-AAE3-3722-609E631EE4B5}"/>
              </a:ext>
            </a:extLst>
          </p:cNvPr>
          <p:cNvSpPr txBox="1">
            <a:spLocks noGrp="1"/>
          </p:cNvSpPr>
          <p:nvPr>
            <p:ph type="pic" idx="4294967295"/>
          </p:nvPr>
        </p:nvSpPr>
        <p:spPr>
          <a:xfrm>
            <a:off x="386956" y="1113232"/>
            <a:ext cx="6581773" cy="2883692"/>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A70D4065-96DE-22EB-9189-8C556CF88055}"/>
              </a:ext>
            </a:extLst>
          </p:cNvPr>
          <p:cNvSpPr txBox="1">
            <a:spLocks noGrp="1"/>
          </p:cNvSpPr>
          <p:nvPr>
            <p:ph type="sldNum" sz="quarter" idx="8"/>
          </p:nvPr>
        </p:nvSpPr>
        <p:spPr/>
        <p:txBody>
          <a:bodyPr/>
          <a:lstStyle>
            <a:lvl1pPr>
              <a:defRPr/>
            </a:lvl1pPr>
          </a:lstStyle>
          <a:p>
            <a:pPr lvl="0"/>
            <a:fld id="{50FE1E11-2B79-4503-B87F-033D37741679}" type="slidenum">
              <a:t>‹#›</a:t>
            </a:fld>
            <a:endParaRPr lang="de-DE"/>
          </a:p>
        </p:txBody>
      </p:sp>
      <p:sp>
        <p:nvSpPr>
          <p:cNvPr id="5" name="Fußzeilenplatzhalter 6">
            <a:extLst>
              <a:ext uri="{FF2B5EF4-FFF2-40B4-BE49-F238E27FC236}">
                <a16:creationId xmlns:a16="http://schemas.microsoft.com/office/drawing/2014/main" id="{A48C3752-C4BF-4340-412E-B51B68C37AD9}"/>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133B079D-E903-00A7-6B40-DC40EC2E867E}"/>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6F6DB9EF-5063-2B7F-5636-757A53741C9F}"/>
              </a:ext>
            </a:extLst>
          </p:cNvPr>
          <p:cNvSpPr txBox="1">
            <a:spLocks noGrp="1"/>
          </p:cNvSpPr>
          <p:nvPr>
            <p:ph type="title"/>
          </p:nvPr>
        </p:nvSpPr>
        <p:spPr>
          <a:xfrm>
            <a:off x="947391" y="1696730"/>
            <a:ext cx="4216888" cy="1223447"/>
          </a:xfrm>
          <a:solidFill>
            <a:srgbClr val="E63223"/>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8550E2F1-9832-FD7B-398C-8CCEA379CE4A}"/>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38D67E4B-96AA-688C-5EED-9F21F031C253}"/>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1943086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hapter separator Script">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2AB8D0F2-70D7-EC55-F4E9-0226F62C75CC}"/>
              </a:ext>
            </a:extLst>
          </p:cNvPr>
          <p:cNvSpPr txBox="1">
            <a:spLocks noGrp="1"/>
          </p:cNvSpPr>
          <p:nvPr>
            <p:ph type="pic" idx="4294967295"/>
          </p:nvPr>
        </p:nvSpPr>
        <p:spPr>
          <a:xfrm>
            <a:off x="386956" y="1113232"/>
            <a:ext cx="8916374" cy="2883692"/>
          </a:xfrm>
          <a:solidFill>
            <a:srgbClr val="E63223"/>
          </a:solidFill>
        </p:spPr>
        <p:txBody>
          <a:bodyPr/>
          <a:lstStyle>
            <a:lvl1pPr>
              <a:defRPr>
                <a:solidFill>
                  <a:srgbClr val="E63223"/>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650FB54F-5870-29C2-F65A-12C8AD6FBE8B}"/>
              </a:ext>
            </a:extLst>
          </p:cNvPr>
          <p:cNvSpPr txBox="1">
            <a:spLocks noGrp="1"/>
          </p:cNvSpPr>
          <p:nvPr>
            <p:ph type="sldNum" sz="quarter" idx="8"/>
          </p:nvPr>
        </p:nvSpPr>
        <p:spPr/>
        <p:txBody>
          <a:bodyPr/>
          <a:lstStyle>
            <a:lvl1pPr>
              <a:defRPr/>
            </a:lvl1pPr>
          </a:lstStyle>
          <a:p>
            <a:pPr lvl="0"/>
            <a:fld id="{D47A2D2A-1B9E-45B4-B99A-6DFEE0228A80}" type="slidenum">
              <a:t>‹#›</a:t>
            </a:fld>
            <a:endParaRPr lang="de-DE"/>
          </a:p>
        </p:txBody>
      </p:sp>
      <p:sp>
        <p:nvSpPr>
          <p:cNvPr id="4" name="Fußzeilenplatzhalter 6">
            <a:extLst>
              <a:ext uri="{FF2B5EF4-FFF2-40B4-BE49-F238E27FC236}">
                <a16:creationId xmlns:a16="http://schemas.microsoft.com/office/drawing/2014/main" id="{E2AF029E-85DD-7A27-648C-D0A2DB411A29}"/>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64D3FE28-58E6-C784-25A4-3BB273FBA3A1}"/>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74B15757-041C-A716-F1A3-735FE62D111E}"/>
              </a:ext>
            </a:extLst>
          </p:cNvPr>
          <p:cNvSpPr txBox="1">
            <a:spLocks noGrp="1"/>
          </p:cNvSpPr>
          <p:nvPr>
            <p:ph type="title"/>
          </p:nvPr>
        </p:nvSpPr>
        <p:spPr>
          <a:xfrm>
            <a:off x="947391" y="1704109"/>
            <a:ext cx="4553753" cy="1252943"/>
          </a:xfrm>
          <a:solidFill>
            <a:srgbClr val="E63223"/>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D228A5AF-ECD0-618A-DD6F-C60D89A71E9F}"/>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BB7D97AC-6D88-57C0-D9BC-5C8FFB083FA9}"/>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5490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orange">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DA9C3E45-055F-B596-938B-85653B536BBC}"/>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350D5E79-F595-C1C9-FF05-5520167A45C6}"/>
              </a:ext>
            </a:extLst>
          </p:cNvPr>
          <p:cNvSpPr txBox="1">
            <a:spLocks noGrp="1"/>
          </p:cNvSpPr>
          <p:nvPr>
            <p:ph type="pic" idx="4294967295"/>
          </p:nvPr>
        </p:nvSpPr>
        <p:spPr>
          <a:xfrm>
            <a:off x="386956" y="1113232"/>
            <a:ext cx="6581773" cy="2883692"/>
          </a:xfrm>
          <a:solidFill>
            <a:srgbClr val="EB8C00"/>
          </a:solidFill>
        </p:spPr>
        <p:txBody>
          <a:bodyPr/>
          <a:lstStyle>
            <a:lvl1pPr marL="0" indent="0">
              <a:buNone/>
              <a:defRPr>
                <a:solidFill>
                  <a:srgbClr val="EB8C00"/>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32191788-3567-E3E2-5ADF-54B7E02D136C}"/>
              </a:ext>
            </a:extLst>
          </p:cNvPr>
          <p:cNvSpPr txBox="1">
            <a:spLocks noGrp="1"/>
          </p:cNvSpPr>
          <p:nvPr>
            <p:ph type="sldNum" sz="quarter" idx="8"/>
          </p:nvPr>
        </p:nvSpPr>
        <p:spPr/>
        <p:txBody>
          <a:bodyPr/>
          <a:lstStyle>
            <a:lvl1pPr>
              <a:defRPr/>
            </a:lvl1pPr>
          </a:lstStyle>
          <a:p>
            <a:pPr lvl="0"/>
            <a:fld id="{6A99C5E3-2450-416E-A1BD-E7EDE5C60C92}" type="slidenum">
              <a:t>‹#›</a:t>
            </a:fld>
            <a:endParaRPr lang="de-DE"/>
          </a:p>
        </p:txBody>
      </p:sp>
      <p:sp>
        <p:nvSpPr>
          <p:cNvPr id="5" name="Fußzeilenplatzhalter 6">
            <a:extLst>
              <a:ext uri="{FF2B5EF4-FFF2-40B4-BE49-F238E27FC236}">
                <a16:creationId xmlns:a16="http://schemas.microsoft.com/office/drawing/2014/main" id="{C415BB72-5684-136F-3BB1-6F02FBF0618B}"/>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A09CC14E-D1ED-F26B-2DE2-61B1BD612338}"/>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9080D401-6193-360D-8F71-3EB3076EA9A5}"/>
              </a:ext>
            </a:extLst>
          </p:cNvPr>
          <p:cNvSpPr txBox="1">
            <a:spLocks noGrp="1"/>
          </p:cNvSpPr>
          <p:nvPr>
            <p:ph type="title"/>
          </p:nvPr>
        </p:nvSpPr>
        <p:spPr>
          <a:xfrm>
            <a:off x="947391" y="1704109"/>
            <a:ext cx="4216888" cy="1223447"/>
          </a:xfrm>
          <a:solidFill>
            <a:srgbClr val="EB8C00"/>
          </a:solidFill>
        </p:spPr>
        <p:txBody>
          <a:bodyPr/>
          <a:lstStyle>
            <a:lvl1pPr>
              <a:defRPr sz="2625">
                <a:solidFill>
                  <a:srgbClr val="FFFFFF"/>
                </a:solidFill>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54299C78-B8AD-537A-239F-808C4A3A2C65}"/>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BE8D7801-DE5B-2427-592B-94EEE4F4F122}"/>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39954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hapter separator orange">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9A6690E5-4FDD-56C1-C8EE-7F1F6A3EF58F}"/>
              </a:ext>
            </a:extLst>
          </p:cNvPr>
          <p:cNvSpPr txBox="1">
            <a:spLocks noGrp="1"/>
          </p:cNvSpPr>
          <p:nvPr>
            <p:ph type="pic" idx="4294967295"/>
          </p:nvPr>
        </p:nvSpPr>
        <p:spPr>
          <a:xfrm>
            <a:off x="386956" y="1113232"/>
            <a:ext cx="8916374" cy="2883692"/>
          </a:xfrm>
          <a:solidFill>
            <a:srgbClr val="EB8C00"/>
          </a:solidFill>
        </p:spPr>
        <p:txBody>
          <a:bodyPr/>
          <a:lstStyle>
            <a:lvl1pPr marL="0" indent="0">
              <a:buNone/>
              <a:defRPr>
                <a:solidFill>
                  <a:srgbClr val="EB8C00"/>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50BBA16B-7C5A-F9DA-91B7-F2E340A0CC6D}"/>
              </a:ext>
            </a:extLst>
          </p:cNvPr>
          <p:cNvSpPr txBox="1">
            <a:spLocks noGrp="1"/>
          </p:cNvSpPr>
          <p:nvPr>
            <p:ph type="sldNum" sz="quarter" idx="8"/>
          </p:nvPr>
        </p:nvSpPr>
        <p:spPr/>
        <p:txBody>
          <a:bodyPr/>
          <a:lstStyle>
            <a:lvl1pPr>
              <a:defRPr/>
            </a:lvl1pPr>
          </a:lstStyle>
          <a:p>
            <a:pPr lvl="0"/>
            <a:fld id="{221BB57D-57D6-4A4F-82A8-3E78EA175A79}" type="slidenum">
              <a:t>‹#›</a:t>
            </a:fld>
            <a:endParaRPr lang="de-DE"/>
          </a:p>
        </p:txBody>
      </p:sp>
      <p:sp>
        <p:nvSpPr>
          <p:cNvPr id="4" name="Fußzeilenplatzhalter 6">
            <a:extLst>
              <a:ext uri="{FF2B5EF4-FFF2-40B4-BE49-F238E27FC236}">
                <a16:creationId xmlns:a16="http://schemas.microsoft.com/office/drawing/2014/main" id="{CB54CBD4-A0B3-3AE5-1E75-1E9817BEEC96}"/>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0A0237D4-7695-A363-61F8-8BEBCC45B008}"/>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4DD1B649-48D7-6943-324A-BD500937E04C}"/>
              </a:ext>
            </a:extLst>
          </p:cNvPr>
          <p:cNvSpPr txBox="1">
            <a:spLocks noGrp="1"/>
          </p:cNvSpPr>
          <p:nvPr>
            <p:ph type="title"/>
          </p:nvPr>
        </p:nvSpPr>
        <p:spPr>
          <a:xfrm>
            <a:off x="947391" y="1704109"/>
            <a:ext cx="4553753" cy="1252943"/>
          </a:xfrm>
          <a:solidFill>
            <a:srgbClr val="EB8C00"/>
          </a:solidFill>
        </p:spPr>
        <p:txBody>
          <a:bodyPr/>
          <a:lstStyle>
            <a:lvl1pPr>
              <a:defRPr sz="2625">
                <a:solidFill>
                  <a:srgbClr val="FFFFFF"/>
                </a:solidFill>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459F0CA4-4D4B-C720-C806-136F7BCEC252}"/>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B6349A32-7239-C762-8BB6-5092DAFFD8F3}"/>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3304200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Script orange">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984602F3-EA26-491E-89F9-6B18AA5239F8}"/>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AE178243-A39D-7CFD-190A-0CB98CEF0BAA}"/>
              </a:ext>
            </a:extLst>
          </p:cNvPr>
          <p:cNvSpPr txBox="1">
            <a:spLocks noGrp="1"/>
          </p:cNvSpPr>
          <p:nvPr>
            <p:ph type="pic" idx="4294967295"/>
          </p:nvPr>
        </p:nvSpPr>
        <p:spPr>
          <a:xfrm>
            <a:off x="386956" y="1113232"/>
            <a:ext cx="6581773" cy="2883692"/>
          </a:xfrm>
          <a:solidFill>
            <a:srgbClr val="EB8C00"/>
          </a:solidFill>
        </p:spPr>
        <p:txBody>
          <a:bodyPr/>
          <a:lstStyle>
            <a:lvl1pPr marL="0" indent="0">
              <a:buNone/>
              <a:defRPr>
                <a:solidFill>
                  <a:srgbClr val="EB8C00"/>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DAE4BF24-F1B1-D51A-B129-1D485EEC4CEB}"/>
              </a:ext>
            </a:extLst>
          </p:cNvPr>
          <p:cNvSpPr txBox="1">
            <a:spLocks noGrp="1"/>
          </p:cNvSpPr>
          <p:nvPr>
            <p:ph type="sldNum" sz="quarter" idx="8"/>
          </p:nvPr>
        </p:nvSpPr>
        <p:spPr/>
        <p:txBody>
          <a:bodyPr/>
          <a:lstStyle>
            <a:lvl1pPr>
              <a:defRPr/>
            </a:lvl1pPr>
          </a:lstStyle>
          <a:p>
            <a:pPr lvl="0"/>
            <a:fld id="{44440997-4E9C-4E4D-A392-A35B1C12E91A}" type="slidenum">
              <a:t>‹#›</a:t>
            </a:fld>
            <a:endParaRPr lang="de-DE"/>
          </a:p>
        </p:txBody>
      </p:sp>
      <p:sp>
        <p:nvSpPr>
          <p:cNvPr id="5" name="Fußzeilenplatzhalter 6">
            <a:extLst>
              <a:ext uri="{FF2B5EF4-FFF2-40B4-BE49-F238E27FC236}">
                <a16:creationId xmlns:a16="http://schemas.microsoft.com/office/drawing/2014/main" id="{A379EDDB-3F8C-3029-48FF-866439679A89}"/>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3AAE8632-6020-76A4-3B2F-D48F00DB46F9}"/>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47A7788A-37C3-10DC-B1A4-D46B8979560C}"/>
              </a:ext>
            </a:extLst>
          </p:cNvPr>
          <p:cNvSpPr txBox="1">
            <a:spLocks noGrp="1"/>
          </p:cNvSpPr>
          <p:nvPr>
            <p:ph type="title"/>
          </p:nvPr>
        </p:nvSpPr>
        <p:spPr>
          <a:xfrm>
            <a:off x="947391" y="1696730"/>
            <a:ext cx="4216888" cy="1223447"/>
          </a:xfrm>
          <a:solidFill>
            <a:srgbClr val="EB8C00"/>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A607FE9F-3FAA-D8F9-3D5D-E6B3FB0B9090}"/>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95568D09-43AB-6B6D-916F-175FD7C91E8D}"/>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692850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hapter separator Script orange">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B0BBEF88-C26F-A42F-F884-E1C11760FA6D}"/>
              </a:ext>
            </a:extLst>
          </p:cNvPr>
          <p:cNvSpPr txBox="1">
            <a:spLocks noGrp="1"/>
          </p:cNvSpPr>
          <p:nvPr>
            <p:ph type="pic" idx="4294967295"/>
          </p:nvPr>
        </p:nvSpPr>
        <p:spPr>
          <a:xfrm>
            <a:off x="386956" y="1113232"/>
            <a:ext cx="8916374" cy="2883692"/>
          </a:xfrm>
          <a:solidFill>
            <a:srgbClr val="EB8C00"/>
          </a:solidFill>
        </p:spPr>
        <p:txBody>
          <a:bodyPr/>
          <a:lstStyle>
            <a:lvl1pPr marL="0" indent="0">
              <a:buNone/>
              <a:defRPr>
                <a:solidFill>
                  <a:srgbClr val="EB8C00"/>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B00832B9-F71F-D69D-61D9-3AFC9BC66127}"/>
              </a:ext>
            </a:extLst>
          </p:cNvPr>
          <p:cNvSpPr txBox="1">
            <a:spLocks noGrp="1"/>
          </p:cNvSpPr>
          <p:nvPr>
            <p:ph type="sldNum" sz="quarter" idx="8"/>
          </p:nvPr>
        </p:nvSpPr>
        <p:spPr/>
        <p:txBody>
          <a:bodyPr/>
          <a:lstStyle>
            <a:lvl1pPr>
              <a:defRPr/>
            </a:lvl1pPr>
          </a:lstStyle>
          <a:p>
            <a:pPr lvl="0"/>
            <a:fld id="{E5807629-A611-436B-B482-AC086AC3CB67}" type="slidenum">
              <a:t>‹#›</a:t>
            </a:fld>
            <a:endParaRPr lang="de-DE"/>
          </a:p>
        </p:txBody>
      </p:sp>
      <p:sp>
        <p:nvSpPr>
          <p:cNvPr id="4" name="Fußzeilenplatzhalter 6">
            <a:extLst>
              <a:ext uri="{FF2B5EF4-FFF2-40B4-BE49-F238E27FC236}">
                <a16:creationId xmlns:a16="http://schemas.microsoft.com/office/drawing/2014/main" id="{115D5D22-6754-FDA1-E32C-5C298DB4FF01}"/>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4B3E119D-5B3F-5371-6C81-75288A5CDF66}"/>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447C17AC-6BA3-A9FB-438C-A8085E032532}"/>
              </a:ext>
            </a:extLst>
          </p:cNvPr>
          <p:cNvSpPr txBox="1">
            <a:spLocks noGrp="1"/>
          </p:cNvSpPr>
          <p:nvPr>
            <p:ph type="title"/>
          </p:nvPr>
        </p:nvSpPr>
        <p:spPr>
          <a:xfrm>
            <a:off x="947391" y="1704109"/>
            <a:ext cx="4553753" cy="1252943"/>
          </a:xfrm>
          <a:solidFill>
            <a:srgbClr val="EB8C00"/>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A429719C-B856-707A-628A-F0C44D63C564}"/>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4BA0CEFF-8B2E-2740-A449-EA093EF9E896}"/>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1273491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violet">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884B23A9-FC03-5787-8C8F-AC32BB248905}"/>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2492C958-82D1-A960-A8F5-5F8E32A5611B}"/>
              </a:ext>
            </a:extLst>
          </p:cNvPr>
          <p:cNvSpPr txBox="1">
            <a:spLocks noGrp="1"/>
          </p:cNvSpPr>
          <p:nvPr>
            <p:ph type="pic" idx="4294967295"/>
          </p:nvPr>
        </p:nvSpPr>
        <p:spPr>
          <a:xfrm>
            <a:off x="386956" y="1113232"/>
            <a:ext cx="6581773" cy="2883692"/>
          </a:xfrm>
          <a:solidFill>
            <a:srgbClr val="9B004B"/>
          </a:solidFill>
        </p:spPr>
        <p:txBody>
          <a:bodyPr/>
          <a:lstStyle>
            <a:lvl1pPr marL="0" indent="0">
              <a:buNone/>
              <a:defRPr>
                <a:solidFill>
                  <a:srgbClr val="9B004B"/>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4B3FB694-53F6-174D-3F1E-51805C1E84DF}"/>
              </a:ext>
            </a:extLst>
          </p:cNvPr>
          <p:cNvSpPr txBox="1">
            <a:spLocks noGrp="1"/>
          </p:cNvSpPr>
          <p:nvPr>
            <p:ph type="sldNum" sz="quarter" idx="8"/>
          </p:nvPr>
        </p:nvSpPr>
        <p:spPr/>
        <p:txBody>
          <a:bodyPr/>
          <a:lstStyle>
            <a:lvl1pPr>
              <a:defRPr/>
            </a:lvl1pPr>
          </a:lstStyle>
          <a:p>
            <a:pPr lvl="0"/>
            <a:fld id="{A197FBA6-38C3-441E-9FC2-5687E917BAE6}" type="slidenum">
              <a:t>‹#›</a:t>
            </a:fld>
            <a:endParaRPr lang="de-DE"/>
          </a:p>
        </p:txBody>
      </p:sp>
      <p:sp>
        <p:nvSpPr>
          <p:cNvPr id="5" name="Fußzeilenplatzhalter 6">
            <a:extLst>
              <a:ext uri="{FF2B5EF4-FFF2-40B4-BE49-F238E27FC236}">
                <a16:creationId xmlns:a16="http://schemas.microsoft.com/office/drawing/2014/main" id="{515A2356-B908-D81D-1FA2-3FD704EFCB37}"/>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E881C381-D716-FBB1-40F2-06F63698250D}"/>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A3C1F9FB-23C1-6173-DAC9-BC21DABD66BA}"/>
              </a:ext>
            </a:extLst>
          </p:cNvPr>
          <p:cNvSpPr txBox="1">
            <a:spLocks noGrp="1"/>
          </p:cNvSpPr>
          <p:nvPr>
            <p:ph type="title"/>
          </p:nvPr>
        </p:nvSpPr>
        <p:spPr>
          <a:xfrm>
            <a:off x="947391" y="1704109"/>
            <a:ext cx="4216888" cy="1223447"/>
          </a:xfrm>
          <a:solidFill>
            <a:srgbClr val="9B004B"/>
          </a:solidFill>
        </p:spPr>
        <p:txBody>
          <a:bodyPr/>
          <a:lstStyle>
            <a:lvl1pPr>
              <a:defRPr sz="2625">
                <a:solidFill>
                  <a:srgbClr val="FFFFFF"/>
                </a:solidFill>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2C1AC62A-56C3-9C8B-A174-7AD3D1F9E59A}"/>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82C669DF-B718-4E2A-82F9-F75B07CE1F5F}"/>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4174341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hapter separator violet">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B2294D1F-4F50-5792-9F0C-82E5F8BDA608}"/>
              </a:ext>
            </a:extLst>
          </p:cNvPr>
          <p:cNvSpPr txBox="1">
            <a:spLocks noGrp="1"/>
          </p:cNvSpPr>
          <p:nvPr>
            <p:ph type="pic" idx="4294967295"/>
          </p:nvPr>
        </p:nvSpPr>
        <p:spPr>
          <a:xfrm>
            <a:off x="386956" y="1113232"/>
            <a:ext cx="8916374" cy="2883692"/>
          </a:xfrm>
          <a:solidFill>
            <a:srgbClr val="9B004B"/>
          </a:solidFill>
        </p:spPr>
        <p:txBody>
          <a:bodyPr/>
          <a:lstStyle>
            <a:lvl1pPr marL="0" indent="0">
              <a:buNone/>
              <a:defRPr>
                <a:solidFill>
                  <a:srgbClr val="9B004B"/>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0105BBE3-0BA1-DD50-0AA5-BBFC03779927}"/>
              </a:ext>
            </a:extLst>
          </p:cNvPr>
          <p:cNvSpPr txBox="1">
            <a:spLocks noGrp="1"/>
          </p:cNvSpPr>
          <p:nvPr>
            <p:ph type="sldNum" sz="quarter" idx="8"/>
          </p:nvPr>
        </p:nvSpPr>
        <p:spPr/>
        <p:txBody>
          <a:bodyPr/>
          <a:lstStyle>
            <a:lvl1pPr>
              <a:defRPr/>
            </a:lvl1pPr>
          </a:lstStyle>
          <a:p>
            <a:pPr lvl="0"/>
            <a:fld id="{958C90D5-6098-4D17-B22C-636B73281D84}" type="slidenum">
              <a:t>‹#›</a:t>
            </a:fld>
            <a:endParaRPr lang="de-DE"/>
          </a:p>
        </p:txBody>
      </p:sp>
      <p:sp>
        <p:nvSpPr>
          <p:cNvPr id="4" name="Fußzeilenplatzhalter 6">
            <a:extLst>
              <a:ext uri="{FF2B5EF4-FFF2-40B4-BE49-F238E27FC236}">
                <a16:creationId xmlns:a16="http://schemas.microsoft.com/office/drawing/2014/main" id="{DA5110DE-02E6-8DFD-8C02-FAB68D659DBF}"/>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6D557857-7551-C9E0-7110-C03BE38D5015}"/>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E5850C9E-660B-937A-6DD0-D9CF4408E26B}"/>
              </a:ext>
            </a:extLst>
          </p:cNvPr>
          <p:cNvSpPr txBox="1">
            <a:spLocks noGrp="1"/>
          </p:cNvSpPr>
          <p:nvPr>
            <p:ph type="title"/>
          </p:nvPr>
        </p:nvSpPr>
        <p:spPr>
          <a:xfrm>
            <a:off x="947391" y="1704109"/>
            <a:ext cx="4553753" cy="1252943"/>
          </a:xfrm>
          <a:solidFill>
            <a:srgbClr val="9B004B"/>
          </a:solidFill>
        </p:spPr>
        <p:txBody>
          <a:bodyPr/>
          <a:lstStyle>
            <a:lvl1pPr>
              <a:defRPr sz="2625">
                <a:solidFill>
                  <a:srgbClr val="FFFFFF"/>
                </a:solidFill>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4F3194A6-96BB-4FD0-70CB-3737A90AB9AF}"/>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F0502D7F-B274-F9E1-0FED-3F6463FF578B}"/>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3165473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Script violet">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CA86E4CC-52DC-FA4B-FB8C-1FBAFE2BF8C4}"/>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1DEF3225-9ED5-647E-FF3B-33E157D61948}"/>
              </a:ext>
            </a:extLst>
          </p:cNvPr>
          <p:cNvSpPr txBox="1">
            <a:spLocks noGrp="1"/>
          </p:cNvSpPr>
          <p:nvPr>
            <p:ph type="pic" idx="4294967295"/>
          </p:nvPr>
        </p:nvSpPr>
        <p:spPr>
          <a:xfrm>
            <a:off x="386956" y="1113232"/>
            <a:ext cx="6581773" cy="2883692"/>
          </a:xfrm>
          <a:solidFill>
            <a:srgbClr val="9B004B"/>
          </a:solidFill>
        </p:spPr>
        <p:txBody>
          <a:bodyPr/>
          <a:lstStyle>
            <a:lvl1pPr marL="0" indent="0">
              <a:buNone/>
              <a:defRPr>
                <a:solidFill>
                  <a:srgbClr val="9B004B"/>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409868C4-0480-9DDE-E675-D8C8FC683D7D}"/>
              </a:ext>
            </a:extLst>
          </p:cNvPr>
          <p:cNvSpPr txBox="1">
            <a:spLocks noGrp="1"/>
          </p:cNvSpPr>
          <p:nvPr>
            <p:ph type="sldNum" sz="quarter" idx="8"/>
          </p:nvPr>
        </p:nvSpPr>
        <p:spPr/>
        <p:txBody>
          <a:bodyPr/>
          <a:lstStyle>
            <a:lvl1pPr>
              <a:defRPr/>
            </a:lvl1pPr>
          </a:lstStyle>
          <a:p>
            <a:pPr lvl="0"/>
            <a:fld id="{09F5CB38-498A-4D62-8FE1-97F90AD9E5D0}" type="slidenum">
              <a:t>‹#›</a:t>
            </a:fld>
            <a:endParaRPr lang="de-DE"/>
          </a:p>
        </p:txBody>
      </p:sp>
      <p:sp>
        <p:nvSpPr>
          <p:cNvPr id="5" name="Fußzeilenplatzhalter 6">
            <a:extLst>
              <a:ext uri="{FF2B5EF4-FFF2-40B4-BE49-F238E27FC236}">
                <a16:creationId xmlns:a16="http://schemas.microsoft.com/office/drawing/2014/main" id="{17AEA1F3-3180-4BE4-1F90-9D48B502D68F}"/>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4FD702DF-9BEB-06F8-5125-5E212653660E}"/>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5B500BAD-95EE-006E-AC3B-AAAD5839AEAB}"/>
              </a:ext>
            </a:extLst>
          </p:cNvPr>
          <p:cNvSpPr txBox="1">
            <a:spLocks noGrp="1"/>
          </p:cNvSpPr>
          <p:nvPr>
            <p:ph type="title"/>
          </p:nvPr>
        </p:nvSpPr>
        <p:spPr>
          <a:xfrm>
            <a:off x="947391" y="1696730"/>
            <a:ext cx="4216888" cy="1223447"/>
          </a:xfrm>
          <a:solidFill>
            <a:srgbClr val="9B004B"/>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B0CE3366-610C-1ADB-174A-E208AEAC31E8}"/>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3902222E-3C6C-4DFD-626C-607EA89E35ED}"/>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98407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hapter separator Script violet">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80B48C5C-C603-1AFA-84E0-FA712C4F0F2B}"/>
              </a:ext>
            </a:extLst>
          </p:cNvPr>
          <p:cNvSpPr txBox="1">
            <a:spLocks noGrp="1"/>
          </p:cNvSpPr>
          <p:nvPr>
            <p:ph type="pic" idx="4294967295"/>
          </p:nvPr>
        </p:nvSpPr>
        <p:spPr>
          <a:xfrm>
            <a:off x="386956" y="1113232"/>
            <a:ext cx="8916374" cy="2883692"/>
          </a:xfrm>
          <a:solidFill>
            <a:srgbClr val="9B004B"/>
          </a:solidFill>
        </p:spPr>
        <p:txBody>
          <a:bodyPr/>
          <a:lstStyle>
            <a:lvl1pPr marL="0" indent="0">
              <a:buNone/>
              <a:defRPr>
                <a:solidFill>
                  <a:srgbClr val="9B004B"/>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6051E120-2D43-340E-4154-0137381FFE2C}"/>
              </a:ext>
            </a:extLst>
          </p:cNvPr>
          <p:cNvSpPr txBox="1">
            <a:spLocks noGrp="1"/>
          </p:cNvSpPr>
          <p:nvPr>
            <p:ph type="sldNum" sz="quarter" idx="8"/>
          </p:nvPr>
        </p:nvSpPr>
        <p:spPr/>
        <p:txBody>
          <a:bodyPr/>
          <a:lstStyle>
            <a:lvl1pPr>
              <a:defRPr/>
            </a:lvl1pPr>
          </a:lstStyle>
          <a:p>
            <a:pPr lvl="0"/>
            <a:fld id="{48E9B9C8-C54A-41AB-BAA6-2FC4F76E22BF}" type="slidenum">
              <a:t>‹#›</a:t>
            </a:fld>
            <a:endParaRPr lang="de-DE"/>
          </a:p>
        </p:txBody>
      </p:sp>
      <p:sp>
        <p:nvSpPr>
          <p:cNvPr id="4" name="Fußzeilenplatzhalter 6">
            <a:extLst>
              <a:ext uri="{FF2B5EF4-FFF2-40B4-BE49-F238E27FC236}">
                <a16:creationId xmlns:a16="http://schemas.microsoft.com/office/drawing/2014/main" id="{B119652D-32AB-7B3D-4231-5309C7D91156}"/>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3C93F3EB-0FC5-C684-1BFB-69C36D994EA1}"/>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333CAD39-337C-7191-F78A-1A552CF8B891}"/>
              </a:ext>
            </a:extLst>
          </p:cNvPr>
          <p:cNvSpPr txBox="1">
            <a:spLocks noGrp="1"/>
          </p:cNvSpPr>
          <p:nvPr>
            <p:ph type="title"/>
          </p:nvPr>
        </p:nvSpPr>
        <p:spPr>
          <a:xfrm>
            <a:off x="947391" y="1704109"/>
            <a:ext cx="4553753" cy="1252943"/>
          </a:xfrm>
          <a:solidFill>
            <a:srgbClr val="9B004B"/>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C6E8BE7D-5495-E7BF-8DC1-173C82ED12D5}"/>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D9653DFA-0FA0-2986-6B64-8FA9B9815070}"/>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1337148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green">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E5620642-2A68-488C-D2F5-EE9417BE6A18}"/>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7A8008D5-8E19-424F-A233-37A7DF84E1B9}"/>
              </a:ext>
            </a:extLst>
          </p:cNvPr>
          <p:cNvSpPr txBox="1">
            <a:spLocks noGrp="1"/>
          </p:cNvSpPr>
          <p:nvPr>
            <p:ph type="pic" idx="4294967295"/>
          </p:nvPr>
        </p:nvSpPr>
        <p:spPr>
          <a:xfrm>
            <a:off x="386956" y="1113232"/>
            <a:ext cx="6581773" cy="2883692"/>
          </a:xfrm>
          <a:solidFill>
            <a:srgbClr val="8EAE1E"/>
          </a:solidFill>
        </p:spPr>
        <p:txBody>
          <a:bodyPr/>
          <a:lstStyle>
            <a:lvl1pPr marL="0" indent="0">
              <a:buNone/>
              <a:defRPr>
                <a:solidFill>
                  <a:srgbClr val="8EAE1E"/>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C97A028E-6444-8F4F-224C-DD5C67C25462}"/>
              </a:ext>
            </a:extLst>
          </p:cNvPr>
          <p:cNvSpPr txBox="1">
            <a:spLocks noGrp="1"/>
          </p:cNvSpPr>
          <p:nvPr>
            <p:ph type="sldNum" sz="quarter" idx="8"/>
          </p:nvPr>
        </p:nvSpPr>
        <p:spPr/>
        <p:txBody>
          <a:bodyPr/>
          <a:lstStyle>
            <a:lvl1pPr>
              <a:defRPr/>
            </a:lvl1pPr>
          </a:lstStyle>
          <a:p>
            <a:pPr lvl="0"/>
            <a:fld id="{D758A90F-D604-44E6-A223-F6A872BA0FAD}" type="slidenum">
              <a:t>‹#›</a:t>
            </a:fld>
            <a:endParaRPr lang="de-DE"/>
          </a:p>
        </p:txBody>
      </p:sp>
      <p:sp>
        <p:nvSpPr>
          <p:cNvPr id="5" name="Fußzeilenplatzhalter 6">
            <a:extLst>
              <a:ext uri="{FF2B5EF4-FFF2-40B4-BE49-F238E27FC236}">
                <a16:creationId xmlns:a16="http://schemas.microsoft.com/office/drawing/2014/main" id="{8309D480-05DE-E83B-EA59-661A4D6D710F}"/>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EE3EBF71-A377-D53C-700C-F14D8FBDD9D4}"/>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DFC80982-B99F-78B0-E136-E7982B37F41A}"/>
              </a:ext>
            </a:extLst>
          </p:cNvPr>
          <p:cNvSpPr txBox="1">
            <a:spLocks noGrp="1"/>
          </p:cNvSpPr>
          <p:nvPr>
            <p:ph type="title"/>
          </p:nvPr>
        </p:nvSpPr>
        <p:spPr>
          <a:xfrm>
            <a:off x="947391" y="1704109"/>
            <a:ext cx="4216888" cy="1223447"/>
          </a:xfrm>
          <a:solidFill>
            <a:srgbClr val="8EAE1E"/>
          </a:solidFill>
        </p:spPr>
        <p:txBody>
          <a:bodyPr/>
          <a:lstStyle>
            <a:lvl1pPr>
              <a:defRPr sz="2625">
                <a:solidFill>
                  <a:srgbClr val="FFFFFF"/>
                </a:solidFill>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8DF24FF2-B245-F5B1-EFFB-C3F6457105C8}"/>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839DAFFF-BC10-0149-F56C-1A925ED412F3}"/>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339528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hapter separator green">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8949BEF6-4DF7-1788-CAFF-EA5168741221}"/>
              </a:ext>
            </a:extLst>
          </p:cNvPr>
          <p:cNvSpPr txBox="1">
            <a:spLocks noGrp="1"/>
          </p:cNvSpPr>
          <p:nvPr>
            <p:ph type="pic" idx="4294967295"/>
          </p:nvPr>
        </p:nvSpPr>
        <p:spPr>
          <a:xfrm>
            <a:off x="386956" y="1113232"/>
            <a:ext cx="8916374" cy="2883692"/>
          </a:xfrm>
          <a:solidFill>
            <a:srgbClr val="8EAE1E"/>
          </a:solidFill>
        </p:spPr>
        <p:txBody>
          <a:bodyPr/>
          <a:lstStyle>
            <a:lvl1pPr marL="0" indent="0">
              <a:buNone/>
              <a:defRPr>
                <a:solidFill>
                  <a:srgbClr val="8EAE1E"/>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263F2D1B-3A07-AD79-1F1F-2A84D80577C4}"/>
              </a:ext>
            </a:extLst>
          </p:cNvPr>
          <p:cNvSpPr txBox="1">
            <a:spLocks noGrp="1"/>
          </p:cNvSpPr>
          <p:nvPr>
            <p:ph type="sldNum" sz="quarter" idx="8"/>
          </p:nvPr>
        </p:nvSpPr>
        <p:spPr/>
        <p:txBody>
          <a:bodyPr/>
          <a:lstStyle>
            <a:lvl1pPr>
              <a:defRPr/>
            </a:lvl1pPr>
          </a:lstStyle>
          <a:p>
            <a:pPr lvl="0"/>
            <a:fld id="{ED803CD0-C766-4C0C-8345-0AABDFC5D25C}" type="slidenum">
              <a:t>‹#›</a:t>
            </a:fld>
            <a:endParaRPr lang="de-DE"/>
          </a:p>
        </p:txBody>
      </p:sp>
      <p:sp>
        <p:nvSpPr>
          <p:cNvPr id="4" name="Fußzeilenplatzhalter 6">
            <a:extLst>
              <a:ext uri="{FF2B5EF4-FFF2-40B4-BE49-F238E27FC236}">
                <a16:creationId xmlns:a16="http://schemas.microsoft.com/office/drawing/2014/main" id="{8F9F4336-6989-B94F-1ED4-A7F6187705D9}"/>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722389E7-41F0-2EAD-B6A6-ACC09A0954CC}"/>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D6E0259E-FA1A-1D90-7F09-9A7B5FD0B444}"/>
              </a:ext>
            </a:extLst>
          </p:cNvPr>
          <p:cNvSpPr txBox="1">
            <a:spLocks noGrp="1"/>
          </p:cNvSpPr>
          <p:nvPr>
            <p:ph type="title"/>
          </p:nvPr>
        </p:nvSpPr>
        <p:spPr>
          <a:xfrm>
            <a:off x="947391" y="1704109"/>
            <a:ext cx="4553753" cy="1252943"/>
          </a:xfrm>
          <a:solidFill>
            <a:srgbClr val="8EAE1E"/>
          </a:solidFill>
        </p:spPr>
        <p:txBody>
          <a:bodyPr/>
          <a:lstStyle>
            <a:lvl1pPr>
              <a:defRPr sz="2625">
                <a:solidFill>
                  <a:srgbClr val="FFFFFF"/>
                </a:solidFill>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BA1A0BE2-D389-F476-94A1-F92235452DCF}"/>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53FF6831-F3FE-3968-8F6F-A0AB86AAAAF7}"/>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314455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separator with picture Script green">
    <p:spTree>
      <p:nvGrpSpPr>
        <p:cNvPr id="1" name=""/>
        <p:cNvGrpSpPr/>
        <p:nvPr/>
      </p:nvGrpSpPr>
      <p:grpSpPr>
        <a:xfrm>
          <a:off x="0" y="0"/>
          <a:ext cx="0" cy="0"/>
          <a:chOff x="0" y="0"/>
          <a:chExt cx="0" cy="0"/>
        </a:xfrm>
      </p:grpSpPr>
      <p:sp>
        <p:nvSpPr>
          <p:cNvPr id="2" name="Bildplatzhalter 11">
            <a:extLst>
              <a:ext uri="{FF2B5EF4-FFF2-40B4-BE49-F238E27FC236}">
                <a16:creationId xmlns:a16="http://schemas.microsoft.com/office/drawing/2014/main" id="{9155BE66-5A8C-5B61-326C-81B27BD0FC35}"/>
              </a:ext>
            </a:extLst>
          </p:cNvPr>
          <p:cNvSpPr txBox="1">
            <a:spLocks noGrp="1"/>
          </p:cNvSpPr>
          <p:nvPr>
            <p:ph type="pic" idx="4294967295"/>
          </p:nvPr>
        </p:nvSpPr>
        <p:spPr>
          <a:xfrm>
            <a:off x="6858000" y="1113232"/>
            <a:ext cx="2285997" cy="2883692"/>
          </a:xfrm>
        </p:spPr>
        <p:txBody>
          <a:bodyPr/>
          <a:lstStyle>
            <a:lvl1pPr>
              <a:defRPr/>
            </a:lvl1pPr>
          </a:lstStyle>
          <a:p>
            <a:pPr lvl="0"/>
            <a:r>
              <a:rPr lang="en-US"/>
              <a:t>Click icon to add picture</a:t>
            </a:r>
            <a:endParaRPr lang="de-DE"/>
          </a:p>
        </p:txBody>
      </p:sp>
      <p:sp>
        <p:nvSpPr>
          <p:cNvPr id="3" name="Bildplatzhalter 9">
            <a:extLst>
              <a:ext uri="{FF2B5EF4-FFF2-40B4-BE49-F238E27FC236}">
                <a16:creationId xmlns:a16="http://schemas.microsoft.com/office/drawing/2014/main" id="{E095E72D-325B-3ABD-39BC-9AC30D9D6BA9}"/>
              </a:ext>
            </a:extLst>
          </p:cNvPr>
          <p:cNvSpPr txBox="1">
            <a:spLocks noGrp="1"/>
          </p:cNvSpPr>
          <p:nvPr>
            <p:ph type="pic" idx="4294967295"/>
          </p:nvPr>
        </p:nvSpPr>
        <p:spPr>
          <a:xfrm>
            <a:off x="386956" y="1113232"/>
            <a:ext cx="6581773" cy="2883692"/>
          </a:xfrm>
          <a:solidFill>
            <a:srgbClr val="8EAE1E"/>
          </a:solidFill>
        </p:spPr>
        <p:txBody>
          <a:bodyPr/>
          <a:lstStyle>
            <a:lvl1pPr marL="0" indent="0">
              <a:buNone/>
              <a:defRPr>
                <a:solidFill>
                  <a:srgbClr val="8EAE1E"/>
                </a:solidFill>
              </a:defRPr>
            </a:lvl1pPr>
          </a:lstStyle>
          <a:p>
            <a:pPr lvl="0"/>
            <a:r>
              <a:rPr lang="en-US"/>
              <a:t>Click icon to add picture</a:t>
            </a:r>
            <a:endParaRPr lang="de-DE"/>
          </a:p>
        </p:txBody>
      </p:sp>
      <p:sp>
        <p:nvSpPr>
          <p:cNvPr id="4" name="Foliennummernplatzhalter 4">
            <a:extLst>
              <a:ext uri="{FF2B5EF4-FFF2-40B4-BE49-F238E27FC236}">
                <a16:creationId xmlns:a16="http://schemas.microsoft.com/office/drawing/2014/main" id="{DBE95370-211D-CE6A-799C-3898CE621E53}"/>
              </a:ext>
            </a:extLst>
          </p:cNvPr>
          <p:cNvSpPr txBox="1">
            <a:spLocks noGrp="1"/>
          </p:cNvSpPr>
          <p:nvPr>
            <p:ph type="sldNum" sz="quarter" idx="8"/>
          </p:nvPr>
        </p:nvSpPr>
        <p:spPr/>
        <p:txBody>
          <a:bodyPr/>
          <a:lstStyle>
            <a:lvl1pPr>
              <a:defRPr/>
            </a:lvl1pPr>
          </a:lstStyle>
          <a:p>
            <a:pPr lvl="0"/>
            <a:fld id="{DAF762D9-077D-4B69-8B4B-C8FDCE8774F6}" type="slidenum">
              <a:t>‹#›</a:t>
            </a:fld>
            <a:endParaRPr lang="de-DE"/>
          </a:p>
        </p:txBody>
      </p:sp>
      <p:sp>
        <p:nvSpPr>
          <p:cNvPr id="5" name="Fußzeilenplatzhalter 6">
            <a:extLst>
              <a:ext uri="{FF2B5EF4-FFF2-40B4-BE49-F238E27FC236}">
                <a16:creationId xmlns:a16="http://schemas.microsoft.com/office/drawing/2014/main" id="{BD842726-3367-4747-D723-2E134C2FF8E1}"/>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8C285942-ECA4-2488-5445-37F7A3EF2AB8}"/>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itel 1">
            <a:extLst>
              <a:ext uri="{FF2B5EF4-FFF2-40B4-BE49-F238E27FC236}">
                <a16:creationId xmlns:a16="http://schemas.microsoft.com/office/drawing/2014/main" id="{79D2AAF6-ABFC-6F20-6A8A-67362F18F2BF}"/>
              </a:ext>
            </a:extLst>
          </p:cNvPr>
          <p:cNvSpPr txBox="1">
            <a:spLocks noGrp="1"/>
          </p:cNvSpPr>
          <p:nvPr>
            <p:ph type="title"/>
          </p:nvPr>
        </p:nvSpPr>
        <p:spPr>
          <a:xfrm>
            <a:off x="947391" y="1696730"/>
            <a:ext cx="4216888" cy="1223447"/>
          </a:xfrm>
          <a:solidFill>
            <a:srgbClr val="8EAE1E"/>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8" name="Grafik 19">
            <a:extLst>
              <a:ext uri="{FF2B5EF4-FFF2-40B4-BE49-F238E27FC236}">
                <a16:creationId xmlns:a16="http://schemas.microsoft.com/office/drawing/2014/main" id="{65CC2208-4C0C-5A40-1631-2E5D9934287C}"/>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02214298-091B-5F38-33A1-95178D723FCB}"/>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16864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hapter separator Script green">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B713DCA0-CB15-AD3C-4BA9-F123236D7077}"/>
              </a:ext>
            </a:extLst>
          </p:cNvPr>
          <p:cNvSpPr txBox="1">
            <a:spLocks noGrp="1"/>
          </p:cNvSpPr>
          <p:nvPr>
            <p:ph type="pic" idx="4294967295"/>
          </p:nvPr>
        </p:nvSpPr>
        <p:spPr>
          <a:xfrm>
            <a:off x="386956" y="1113232"/>
            <a:ext cx="8916374" cy="2883692"/>
          </a:xfrm>
          <a:solidFill>
            <a:srgbClr val="8EAE1E"/>
          </a:solidFill>
        </p:spPr>
        <p:txBody>
          <a:bodyPr/>
          <a:lstStyle>
            <a:lvl1pPr marL="0" indent="0">
              <a:buNone/>
              <a:defRPr>
                <a:solidFill>
                  <a:srgbClr val="8EAE1E"/>
                </a:solidFill>
              </a:defRPr>
            </a:lvl1pPr>
          </a:lstStyle>
          <a:p>
            <a:pPr lvl="0"/>
            <a:r>
              <a:rPr lang="en-US"/>
              <a:t>Click icon to add picture</a:t>
            </a:r>
            <a:endParaRPr lang="de-DE"/>
          </a:p>
        </p:txBody>
      </p:sp>
      <p:sp>
        <p:nvSpPr>
          <p:cNvPr id="3" name="Foliennummernplatzhalter 4">
            <a:extLst>
              <a:ext uri="{FF2B5EF4-FFF2-40B4-BE49-F238E27FC236}">
                <a16:creationId xmlns:a16="http://schemas.microsoft.com/office/drawing/2014/main" id="{9DD57C70-FC5B-C2CB-5EB2-EFA048034431}"/>
              </a:ext>
            </a:extLst>
          </p:cNvPr>
          <p:cNvSpPr txBox="1">
            <a:spLocks noGrp="1"/>
          </p:cNvSpPr>
          <p:nvPr>
            <p:ph type="sldNum" sz="quarter" idx="8"/>
          </p:nvPr>
        </p:nvSpPr>
        <p:spPr/>
        <p:txBody>
          <a:bodyPr/>
          <a:lstStyle>
            <a:lvl1pPr>
              <a:defRPr/>
            </a:lvl1pPr>
          </a:lstStyle>
          <a:p>
            <a:pPr lvl="0"/>
            <a:fld id="{7F82752E-DF31-4063-9BBD-457CB3B888B4}" type="slidenum">
              <a:t>‹#›</a:t>
            </a:fld>
            <a:endParaRPr lang="de-DE"/>
          </a:p>
        </p:txBody>
      </p:sp>
      <p:sp>
        <p:nvSpPr>
          <p:cNvPr id="4" name="Fußzeilenplatzhalter 6">
            <a:extLst>
              <a:ext uri="{FF2B5EF4-FFF2-40B4-BE49-F238E27FC236}">
                <a16:creationId xmlns:a16="http://schemas.microsoft.com/office/drawing/2014/main" id="{D5559922-0AFB-2FF6-9A29-63743B807831}"/>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52C9248F-439B-2BFC-1DF0-E41F120740FE}"/>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6" name="Titel 1">
            <a:extLst>
              <a:ext uri="{FF2B5EF4-FFF2-40B4-BE49-F238E27FC236}">
                <a16:creationId xmlns:a16="http://schemas.microsoft.com/office/drawing/2014/main" id="{B5A8841B-9901-A0BD-360A-FE42A8F60F9B}"/>
              </a:ext>
            </a:extLst>
          </p:cNvPr>
          <p:cNvSpPr txBox="1">
            <a:spLocks noGrp="1"/>
          </p:cNvSpPr>
          <p:nvPr>
            <p:ph type="title"/>
          </p:nvPr>
        </p:nvSpPr>
        <p:spPr>
          <a:xfrm>
            <a:off x="947391" y="1704109"/>
            <a:ext cx="4553753" cy="1252943"/>
          </a:xfrm>
          <a:solidFill>
            <a:srgbClr val="8EAE1E"/>
          </a:solidFill>
        </p:spPr>
        <p:txBody>
          <a:bodyPr/>
          <a:lstStyle>
            <a:lvl1pPr>
              <a:defRPr sz="3000">
                <a:solidFill>
                  <a:srgbClr val="FFFFFF"/>
                </a:solidFill>
                <a:latin typeface="Intersnack Script" pitchFamily="66"/>
              </a:defRPr>
            </a:lvl1pPr>
          </a:lstStyle>
          <a:p>
            <a:pPr lvl="0"/>
            <a:r>
              <a:rPr lang="en-US"/>
              <a:t>Click to edit Master title style</a:t>
            </a:r>
            <a:endParaRPr lang="de-DE"/>
          </a:p>
        </p:txBody>
      </p:sp>
      <p:pic>
        <p:nvPicPr>
          <p:cNvPr id="7" name="Grafik 19">
            <a:extLst>
              <a:ext uri="{FF2B5EF4-FFF2-40B4-BE49-F238E27FC236}">
                <a16:creationId xmlns:a16="http://schemas.microsoft.com/office/drawing/2014/main" id="{80192A0D-0AA4-0733-1A19-957152B42743}"/>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8" name="Picture 10">
            <a:extLst>
              <a:ext uri="{FF2B5EF4-FFF2-40B4-BE49-F238E27FC236}">
                <a16:creationId xmlns:a16="http://schemas.microsoft.com/office/drawing/2014/main" id="{7769F3C2-CF8C-2377-B8E8-5D13D2D4CB6A}"/>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3681627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onclusion">
    <p:spTree>
      <p:nvGrpSpPr>
        <p:cNvPr id="1" name=""/>
        <p:cNvGrpSpPr/>
        <p:nvPr/>
      </p:nvGrpSpPr>
      <p:grpSpPr>
        <a:xfrm>
          <a:off x="0" y="0"/>
          <a:ext cx="0" cy="0"/>
          <a:chOff x="0" y="0"/>
          <a:chExt cx="0" cy="0"/>
        </a:xfrm>
      </p:grpSpPr>
      <p:sp>
        <p:nvSpPr>
          <p:cNvPr id="2" name="Rechteck: abgerundete Ecken 19">
            <a:extLst>
              <a:ext uri="{FF2B5EF4-FFF2-40B4-BE49-F238E27FC236}">
                <a16:creationId xmlns:a16="http://schemas.microsoft.com/office/drawing/2014/main" id="{F6A835C0-BE45-C4D8-28ED-FD0735578737}"/>
              </a:ext>
            </a:extLst>
          </p:cNvPr>
          <p:cNvSpPr/>
          <p:nvPr/>
        </p:nvSpPr>
        <p:spPr>
          <a:xfrm>
            <a:off x="464129" y="1113231"/>
            <a:ext cx="8330364" cy="2900365"/>
          </a:xfrm>
          <a:custGeom>
            <a:avLst>
              <a:gd name="f0" fmla="val 64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3" name="Untertitel 2">
            <a:extLst>
              <a:ext uri="{FF2B5EF4-FFF2-40B4-BE49-F238E27FC236}">
                <a16:creationId xmlns:a16="http://schemas.microsoft.com/office/drawing/2014/main" id="{0064CA28-2CF7-1AEC-6F6F-C128F38D913C}"/>
              </a:ext>
            </a:extLst>
          </p:cNvPr>
          <p:cNvSpPr txBox="1">
            <a:spLocks noGrp="1"/>
          </p:cNvSpPr>
          <p:nvPr>
            <p:ph type="subTitle" idx="4294967295"/>
          </p:nvPr>
        </p:nvSpPr>
        <p:spPr>
          <a:xfrm>
            <a:off x="947700" y="2064326"/>
            <a:ext cx="7193411" cy="1766991"/>
          </a:xfrm>
        </p:spPr>
        <p:txBody>
          <a:bodyPr/>
          <a:lstStyle>
            <a:lvl1pPr marL="0" indent="0">
              <a:buNone/>
              <a:defRPr sz="1575">
                <a:solidFill>
                  <a:srgbClr val="FFFFFF"/>
                </a:solidFill>
                <a:latin typeface="Encode Sans Semi Expanded SmBd"/>
              </a:defRPr>
            </a:lvl1pPr>
          </a:lstStyle>
          <a:p>
            <a:pPr lvl="0"/>
            <a:r>
              <a:rPr lang="en-US"/>
              <a:t>Click to edit Master subtitle style</a:t>
            </a:r>
            <a:endParaRPr lang="de-DE"/>
          </a:p>
        </p:txBody>
      </p:sp>
      <p:sp>
        <p:nvSpPr>
          <p:cNvPr id="4" name="Foliennummernplatzhalter 4">
            <a:extLst>
              <a:ext uri="{FF2B5EF4-FFF2-40B4-BE49-F238E27FC236}">
                <a16:creationId xmlns:a16="http://schemas.microsoft.com/office/drawing/2014/main" id="{9305AA64-7B0C-5A94-EFA5-85645F7123BF}"/>
              </a:ext>
            </a:extLst>
          </p:cNvPr>
          <p:cNvSpPr txBox="1">
            <a:spLocks noGrp="1"/>
          </p:cNvSpPr>
          <p:nvPr>
            <p:ph type="sldNum" sz="quarter" idx="8"/>
          </p:nvPr>
        </p:nvSpPr>
        <p:spPr/>
        <p:txBody>
          <a:bodyPr/>
          <a:lstStyle>
            <a:lvl1pPr>
              <a:defRPr/>
            </a:lvl1pPr>
          </a:lstStyle>
          <a:p>
            <a:pPr lvl="0"/>
            <a:fld id="{6E522B94-BA53-4EFC-AA3B-F68516F070FD}" type="slidenum">
              <a:t>‹#›</a:t>
            </a:fld>
            <a:endParaRPr lang="de-DE"/>
          </a:p>
        </p:txBody>
      </p:sp>
      <p:sp>
        <p:nvSpPr>
          <p:cNvPr id="5" name="Fußzeilenplatzhalter 6">
            <a:extLst>
              <a:ext uri="{FF2B5EF4-FFF2-40B4-BE49-F238E27FC236}">
                <a16:creationId xmlns:a16="http://schemas.microsoft.com/office/drawing/2014/main" id="{445D177D-5C1F-9570-5836-87E0B371BB03}"/>
              </a:ext>
            </a:extLst>
          </p:cNvPr>
          <p:cNvSpPr txBox="1">
            <a:spLocks noGrp="1"/>
          </p:cNvSpPr>
          <p:nvPr>
            <p:ph type="ftr" sz="quarter" idx="9"/>
          </p:nvPr>
        </p:nvSpPr>
        <p:spPr/>
        <p:txBody>
          <a:bodyPr/>
          <a:lstStyle>
            <a:lvl1pPr>
              <a:defRPr/>
            </a:lvl1pPr>
          </a:lstStyle>
          <a:p>
            <a:pPr lvl="0"/>
            <a:endParaRPr lang="de-DE"/>
          </a:p>
        </p:txBody>
      </p:sp>
      <p:sp>
        <p:nvSpPr>
          <p:cNvPr id="6" name="Textfeld 26">
            <a:extLst>
              <a:ext uri="{FF2B5EF4-FFF2-40B4-BE49-F238E27FC236}">
                <a16:creationId xmlns:a16="http://schemas.microsoft.com/office/drawing/2014/main" id="{F70EABD4-689E-7B5F-A11A-81C14E105DC7}"/>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sp>
        <p:nvSpPr>
          <p:cNvPr id="7" name="Textfeld 3">
            <a:extLst>
              <a:ext uri="{FF2B5EF4-FFF2-40B4-BE49-F238E27FC236}">
                <a16:creationId xmlns:a16="http://schemas.microsoft.com/office/drawing/2014/main" id="{48E03675-A25C-E622-038D-604BEE5CC4CF}"/>
              </a:ext>
            </a:extLst>
          </p:cNvPr>
          <p:cNvSpPr txBox="1"/>
          <p:nvPr/>
        </p:nvSpPr>
        <p:spPr>
          <a:xfrm>
            <a:off x="947701" y="1504337"/>
            <a:ext cx="5624945" cy="276999"/>
          </a:xfrm>
          <a:prstGeom prst="rect">
            <a:avLst/>
          </a:prstGeom>
          <a:noFill/>
          <a:ln cap="flat">
            <a:noFill/>
          </a:ln>
        </p:spPr>
        <p:txBody>
          <a:bodyPr vert="horz" wrap="square" lIns="0" tIns="34290" rIns="0" bIns="0" anchor="t" anchorCtr="0" compatLnSpc="1">
            <a:spAutoFit/>
          </a:bodyPr>
          <a:lstStyle/>
          <a:p>
            <a:pPr marL="0" marR="0" lvl="0" indent="0" algn="l" defTabSz="685800" rtl="0" fontAlgn="auto" hangingPunct="1">
              <a:lnSpc>
                <a:spcPct val="100000"/>
              </a:lnSpc>
              <a:spcBef>
                <a:spcPts val="461"/>
              </a:spcBef>
              <a:spcAft>
                <a:spcPts val="0"/>
              </a:spcAft>
              <a:buNone/>
              <a:tabLst/>
              <a:defRPr sz="1800" b="0" i="0" u="none" strike="noStrike" kern="0" cap="none" spc="0" baseline="0">
                <a:solidFill>
                  <a:srgbClr val="000000"/>
                </a:solidFill>
                <a:uFillTx/>
              </a:defRPr>
            </a:pPr>
            <a:r>
              <a:rPr lang="de-DE" sz="1575" b="0" i="0" u="none" strike="noStrike" kern="1200" cap="none" spc="0" baseline="0">
                <a:solidFill>
                  <a:srgbClr val="FFFFFF"/>
                </a:solidFill>
                <a:uFillTx/>
                <a:latin typeface="Encode Sans Semi Expanded SmBd"/>
              </a:rPr>
              <a:t>Conclusion</a:t>
            </a:r>
            <a:r>
              <a:rPr lang="de-DE" sz="1575" b="0" i="0" u="none" strike="noStrike" kern="1200" cap="none" spc="0" baseline="0">
                <a:solidFill>
                  <a:srgbClr val="FFFFFF"/>
                </a:solidFill>
                <a:uFillTx/>
                <a:latin typeface="Encode Sans Semi Expanded"/>
              </a:rPr>
              <a:t> </a:t>
            </a:r>
            <a:r>
              <a:rPr lang="de-DE" sz="1575" b="0" i="0" u="none" strike="noStrike" kern="1200" cap="none" spc="0" baseline="0">
                <a:solidFill>
                  <a:srgbClr val="FFFFFF"/>
                </a:solidFill>
                <a:uFillTx/>
                <a:latin typeface="Encode Sans Semi Expanded SmBd"/>
              </a:rPr>
              <a:t>/ Key Message:</a:t>
            </a:r>
          </a:p>
        </p:txBody>
      </p:sp>
      <p:pic>
        <p:nvPicPr>
          <p:cNvPr id="8" name="Grafik 20">
            <a:extLst>
              <a:ext uri="{FF2B5EF4-FFF2-40B4-BE49-F238E27FC236}">
                <a16:creationId xmlns:a16="http://schemas.microsoft.com/office/drawing/2014/main" id="{B239B469-8689-BDDE-3E11-6A51E17793D3}"/>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pic>
        <p:nvPicPr>
          <p:cNvPr id="9" name="Picture 10">
            <a:extLst>
              <a:ext uri="{FF2B5EF4-FFF2-40B4-BE49-F238E27FC236}">
                <a16:creationId xmlns:a16="http://schemas.microsoft.com/office/drawing/2014/main" id="{83E780A2-BE8C-14D4-169A-372DE5A9E4D3}"/>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921825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Rechteck: abgerundete Ecken 2">
            <a:extLst>
              <a:ext uri="{FF2B5EF4-FFF2-40B4-BE49-F238E27FC236}">
                <a16:creationId xmlns:a16="http://schemas.microsoft.com/office/drawing/2014/main" id="{7AFBADB7-1394-1301-DA99-437A85FA0A42}"/>
              </a:ext>
            </a:extLst>
          </p:cNvPr>
          <p:cNvSpPr/>
          <p:nvPr/>
        </p:nvSpPr>
        <p:spPr>
          <a:xfrm>
            <a:off x="392676" y="1113232"/>
            <a:ext cx="6581773" cy="2883692"/>
          </a:xfrm>
          <a:custGeom>
            <a:avLst>
              <a:gd name="f0" fmla="val 72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350" b="0" i="0" u="none" strike="noStrike" kern="1200" cap="none" spc="0" baseline="0">
              <a:solidFill>
                <a:srgbClr val="FFFFFF"/>
              </a:solidFill>
              <a:uFillTx/>
              <a:latin typeface="Encode Sans Semi Expanded"/>
            </a:endParaRPr>
          </a:p>
        </p:txBody>
      </p:sp>
      <p:sp>
        <p:nvSpPr>
          <p:cNvPr id="3" name="Foliennummernplatzhalter 4">
            <a:extLst>
              <a:ext uri="{FF2B5EF4-FFF2-40B4-BE49-F238E27FC236}">
                <a16:creationId xmlns:a16="http://schemas.microsoft.com/office/drawing/2014/main" id="{EC1456BD-233E-D61F-CFAF-B4AC13350583}"/>
              </a:ext>
            </a:extLst>
          </p:cNvPr>
          <p:cNvSpPr txBox="1">
            <a:spLocks noGrp="1"/>
          </p:cNvSpPr>
          <p:nvPr>
            <p:ph type="sldNum" sz="quarter" idx="8"/>
          </p:nvPr>
        </p:nvSpPr>
        <p:spPr/>
        <p:txBody>
          <a:bodyPr/>
          <a:lstStyle>
            <a:lvl1pPr>
              <a:defRPr/>
            </a:lvl1pPr>
          </a:lstStyle>
          <a:p>
            <a:pPr lvl="0"/>
            <a:fld id="{AB570EBE-0447-4408-94FC-2EE8B30ED0EC}" type="slidenum">
              <a:t>‹#›</a:t>
            </a:fld>
            <a:endParaRPr lang="de-DE"/>
          </a:p>
        </p:txBody>
      </p:sp>
      <p:sp>
        <p:nvSpPr>
          <p:cNvPr id="4" name="Fußzeilenplatzhalter 6">
            <a:extLst>
              <a:ext uri="{FF2B5EF4-FFF2-40B4-BE49-F238E27FC236}">
                <a16:creationId xmlns:a16="http://schemas.microsoft.com/office/drawing/2014/main" id="{5049F07D-82C1-3B92-E127-841C39E49BA2}"/>
              </a:ext>
            </a:extLst>
          </p:cNvPr>
          <p:cNvSpPr txBox="1">
            <a:spLocks noGrp="1"/>
          </p:cNvSpPr>
          <p:nvPr>
            <p:ph type="ftr" sz="quarter" idx="9"/>
          </p:nvPr>
        </p:nvSpPr>
        <p:spPr/>
        <p:txBody>
          <a:bodyPr/>
          <a:lstStyle>
            <a:lvl1pPr>
              <a:defRPr/>
            </a:lvl1pPr>
          </a:lstStyle>
          <a:p>
            <a:pPr lvl="0"/>
            <a:endParaRPr lang="de-DE"/>
          </a:p>
        </p:txBody>
      </p:sp>
      <p:sp>
        <p:nvSpPr>
          <p:cNvPr id="5" name="Textfeld 26">
            <a:extLst>
              <a:ext uri="{FF2B5EF4-FFF2-40B4-BE49-F238E27FC236}">
                <a16:creationId xmlns:a16="http://schemas.microsoft.com/office/drawing/2014/main" id="{E39FBFD6-7B0E-4FBA-A855-8461CC1CD90C}"/>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898989"/>
                </a:solidFill>
                <a:uFillTx/>
                <a:latin typeface="Encode Sans Semi Expanded"/>
              </a:rPr>
              <a:t>|</a:t>
            </a:r>
            <a:endParaRPr lang="de-DE" sz="750" b="0" i="0" u="none" strike="noStrike" kern="1200" cap="none" spc="0" baseline="0">
              <a:solidFill>
                <a:srgbClr val="898989"/>
              </a:solidFill>
              <a:uFillTx/>
              <a:latin typeface="Encode Sans Semi Expanded"/>
            </a:endParaRPr>
          </a:p>
        </p:txBody>
      </p:sp>
      <p:pic>
        <p:nvPicPr>
          <p:cNvPr id="6" name="Grafik 24">
            <a:extLst>
              <a:ext uri="{FF2B5EF4-FFF2-40B4-BE49-F238E27FC236}">
                <a16:creationId xmlns:a16="http://schemas.microsoft.com/office/drawing/2014/main" id="{6C972483-F7F2-6878-3786-81EB730B2EF2}"/>
              </a:ext>
            </a:extLst>
          </p:cNvPr>
          <p:cNvPicPr>
            <a:picLocks noChangeAspect="1"/>
          </p:cNvPicPr>
          <p:nvPr/>
        </p:nvPicPr>
        <p:blipFill>
          <a:blip r:embed="rId2"/>
          <a:srcRect l="76680" t="-4189"/>
          <a:stretch>
            <a:fillRect/>
          </a:stretch>
        </p:blipFill>
        <p:spPr>
          <a:xfrm>
            <a:off x="8508809" y="321297"/>
            <a:ext cx="244433" cy="217583"/>
          </a:xfrm>
          <a:prstGeom prst="rect">
            <a:avLst/>
          </a:prstGeom>
          <a:noFill/>
          <a:ln cap="flat">
            <a:noFill/>
          </a:ln>
        </p:spPr>
      </p:pic>
      <p:sp>
        <p:nvSpPr>
          <p:cNvPr id="7" name="Textfeld 19">
            <a:extLst>
              <a:ext uri="{FF2B5EF4-FFF2-40B4-BE49-F238E27FC236}">
                <a16:creationId xmlns:a16="http://schemas.microsoft.com/office/drawing/2014/main" id="{307B82A8-0AC9-5EF3-B0EB-350E311CAD59}"/>
              </a:ext>
            </a:extLst>
          </p:cNvPr>
          <p:cNvSpPr txBox="1"/>
          <p:nvPr/>
        </p:nvSpPr>
        <p:spPr>
          <a:xfrm>
            <a:off x="797009" y="1715762"/>
            <a:ext cx="3639479" cy="830997"/>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461"/>
              </a:spcBef>
              <a:spcAft>
                <a:spcPts val="0"/>
              </a:spcAft>
              <a:buNone/>
              <a:tabLst/>
              <a:defRPr sz="1800" b="0" i="0" u="none" strike="noStrike" kern="0" cap="none" spc="0" baseline="0">
                <a:solidFill>
                  <a:srgbClr val="000000"/>
                </a:solidFill>
                <a:uFillTx/>
              </a:defRPr>
            </a:pPr>
            <a:r>
              <a:rPr lang="de-DE" sz="4950" b="1" i="0" u="none" strike="noStrike" kern="1200" cap="none" spc="0" baseline="0">
                <a:solidFill>
                  <a:srgbClr val="FFFFFF"/>
                </a:solidFill>
                <a:uFillTx/>
                <a:latin typeface="Intersnack Script" pitchFamily="66"/>
              </a:rPr>
              <a:t>Thank you !</a:t>
            </a:r>
          </a:p>
        </p:txBody>
      </p:sp>
      <p:pic>
        <p:nvPicPr>
          <p:cNvPr id="8" name="Picture 10">
            <a:extLst>
              <a:ext uri="{FF2B5EF4-FFF2-40B4-BE49-F238E27FC236}">
                <a16:creationId xmlns:a16="http://schemas.microsoft.com/office/drawing/2014/main" id="{F4A19D6B-29A1-2E19-1992-C2101E003F4D}"/>
              </a:ext>
            </a:extLst>
          </p:cNvPr>
          <p:cNvPicPr>
            <a:picLocks noChangeAspect="1"/>
          </p:cNvPicPr>
          <p:nvPr/>
        </p:nvPicPr>
        <p:blipFill>
          <a:blip r:embed="rId3"/>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570721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wo contents">
    <p:spTree>
      <p:nvGrpSpPr>
        <p:cNvPr id="1" name=""/>
        <p:cNvGrpSpPr/>
        <p:nvPr/>
      </p:nvGrpSpPr>
      <p:grpSpPr>
        <a:xfrm>
          <a:off x="0" y="0"/>
          <a:ext cx="0" cy="0"/>
          <a:chOff x="0" y="0"/>
          <a:chExt cx="0" cy="0"/>
        </a:xfrm>
      </p:grpSpPr>
      <p:sp>
        <p:nvSpPr>
          <p:cNvPr id="2" name="Google Shape;86;p16">
            <a:extLst>
              <a:ext uri="{FF2B5EF4-FFF2-40B4-BE49-F238E27FC236}">
                <a16:creationId xmlns:a16="http://schemas.microsoft.com/office/drawing/2014/main" id="{44B059F2-8DE1-773F-C817-F8A4803F781E}"/>
              </a:ext>
            </a:extLst>
          </p:cNvPr>
          <p:cNvSpPr txBox="1">
            <a:spLocks noGrp="1"/>
          </p:cNvSpPr>
          <p:nvPr>
            <p:ph type="body" idx="4294967295"/>
          </p:nvPr>
        </p:nvSpPr>
        <p:spPr>
          <a:xfrm>
            <a:off x="4729207" y="1113231"/>
            <a:ext cx="4024748" cy="3457467"/>
          </a:xfrm>
        </p:spPr>
        <p:txBody>
          <a:bodyPr tIns="45701" rIns="35999" bIns="45701"/>
          <a:lstStyle>
            <a:lvl1pPr marL="342900" indent="-257175">
              <a:buSzPts val="1800"/>
              <a:defRPr lang="en-GB"/>
            </a:lvl1pPr>
          </a:lstStyle>
          <a:p>
            <a:pPr lvl="0"/>
            <a:endParaRPr lang="en-GB"/>
          </a:p>
        </p:txBody>
      </p:sp>
      <p:sp>
        <p:nvSpPr>
          <p:cNvPr id="3" name="Google Shape;87;p16">
            <a:extLst>
              <a:ext uri="{FF2B5EF4-FFF2-40B4-BE49-F238E27FC236}">
                <a16:creationId xmlns:a16="http://schemas.microsoft.com/office/drawing/2014/main" id="{810E4CEC-B81D-3F2B-258E-B6BE2095636D}"/>
              </a:ext>
            </a:extLst>
          </p:cNvPr>
          <p:cNvSpPr txBox="1">
            <a:spLocks noGrp="1"/>
          </p:cNvSpPr>
          <p:nvPr>
            <p:ph type="ftr" sz="quarter" idx="9"/>
          </p:nvPr>
        </p:nvSpPr>
        <p:spPr/>
        <p:txBody>
          <a:bodyPr tIns="45701" bIns="45701"/>
          <a:lstStyle>
            <a:lvl1pPr>
              <a:defRPr lang="en-GB"/>
            </a:lvl1pPr>
          </a:lstStyle>
          <a:p>
            <a:pPr lvl="0"/>
            <a:endParaRPr lang="en-GB"/>
          </a:p>
        </p:txBody>
      </p:sp>
      <p:sp>
        <p:nvSpPr>
          <p:cNvPr id="4" name="Google Shape;88;p16">
            <a:extLst>
              <a:ext uri="{FF2B5EF4-FFF2-40B4-BE49-F238E27FC236}">
                <a16:creationId xmlns:a16="http://schemas.microsoft.com/office/drawing/2014/main" id="{B071E2DF-3A68-427B-B780-B5B52AB9F6EA}"/>
              </a:ext>
            </a:extLst>
          </p:cNvPr>
          <p:cNvSpPr txBox="1">
            <a:spLocks noGrp="1"/>
          </p:cNvSpPr>
          <p:nvPr>
            <p:ph type="body" idx="4294967295"/>
          </p:nvPr>
        </p:nvSpPr>
        <p:spPr>
          <a:xfrm>
            <a:off x="392085" y="642601"/>
            <a:ext cx="8025135" cy="380701"/>
          </a:xfrm>
        </p:spPr>
        <p:txBody>
          <a:bodyPr tIns="0" rIns="0" bIns="0" anchor="ctr"/>
          <a:lstStyle>
            <a:lvl1pPr marL="342900" indent="-171450">
              <a:buNone/>
              <a:defRPr lang="en-GB" sz="1800">
                <a:solidFill>
                  <a:srgbClr val="E63223"/>
                </a:solidFill>
              </a:defRPr>
            </a:lvl1pPr>
          </a:lstStyle>
          <a:p>
            <a:pPr lvl="0"/>
            <a:endParaRPr lang="en-GB"/>
          </a:p>
        </p:txBody>
      </p:sp>
    </p:spTree>
    <p:extLst>
      <p:ext uri="{BB962C8B-B14F-4D97-AF65-F5344CB8AC3E}">
        <p14:creationId xmlns:p14="http://schemas.microsoft.com/office/powerpoint/2010/main" val="2947901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Google Shape;143;p24">
            <a:extLst>
              <a:ext uri="{FF2B5EF4-FFF2-40B4-BE49-F238E27FC236}">
                <a16:creationId xmlns:a16="http://schemas.microsoft.com/office/drawing/2014/main" id="{7FBBBD36-3F0B-2BF5-195F-6156957915AC}"/>
              </a:ext>
            </a:extLst>
          </p:cNvPr>
          <p:cNvSpPr txBox="1">
            <a:spLocks noGrp="1"/>
          </p:cNvSpPr>
          <p:nvPr>
            <p:ph type="body" idx="4294967295"/>
          </p:nvPr>
        </p:nvSpPr>
        <p:spPr>
          <a:xfrm>
            <a:off x="392085" y="642601"/>
            <a:ext cx="8025135" cy="380701"/>
          </a:xfrm>
        </p:spPr>
        <p:txBody>
          <a:bodyPr tIns="0" rIns="0" bIns="0" anchor="ctr"/>
          <a:lstStyle>
            <a:lvl1pPr marL="342900" indent="-171450">
              <a:buNone/>
              <a:defRPr lang="en-GB" sz="1800">
                <a:solidFill>
                  <a:srgbClr val="E63223"/>
                </a:solidFill>
              </a:defRPr>
            </a:lvl1pPr>
          </a:lstStyle>
          <a:p>
            <a:pPr lvl="0"/>
            <a:endParaRPr lang="en-GB"/>
          </a:p>
        </p:txBody>
      </p:sp>
    </p:spTree>
    <p:extLst>
      <p:ext uri="{BB962C8B-B14F-4D97-AF65-F5344CB8AC3E}">
        <p14:creationId xmlns:p14="http://schemas.microsoft.com/office/powerpoint/2010/main" val="2457929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Title and Content">
    <p:bg>
      <p:bgPr>
        <a:solidFill>
          <a:srgbClr val="EDF1E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240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Title and Content">
    <p:bg>
      <p:bgPr>
        <a:solidFill>
          <a:srgbClr val="E2EAF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75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Google Shape;29;p7">
            <a:extLst>
              <a:ext uri="{FF2B5EF4-FFF2-40B4-BE49-F238E27FC236}">
                <a16:creationId xmlns:a16="http://schemas.microsoft.com/office/drawing/2014/main" id="{8A91A138-ACB3-69E3-7649-E6210BD579BF}"/>
              </a:ext>
            </a:extLst>
          </p:cNvPr>
          <p:cNvSpPr txBox="1">
            <a:spLocks noGrp="1"/>
          </p:cNvSpPr>
          <p:nvPr>
            <p:ph type="title"/>
          </p:nvPr>
        </p:nvSpPr>
        <p:spPr>
          <a:xfrm>
            <a:off x="468408" y="249494"/>
            <a:ext cx="7775998" cy="594067"/>
          </a:xfrm>
        </p:spPr>
        <p:txBody>
          <a:bodyPr lIns="91421" tIns="91421" rIns="91421" bIns="91421" anchor="ctr"/>
          <a:lstStyle>
            <a:lvl1pPr>
              <a:lnSpc>
                <a:spcPct val="100000"/>
              </a:lnSpc>
              <a:defRPr lang="en-GB" sz="3300">
                <a:solidFill>
                  <a:srgbClr val="FFFFFF"/>
                </a:solidFill>
                <a:latin typeface="Arial"/>
                <a:ea typeface="Arial"/>
                <a:cs typeface="Arial"/>
              </a:defRPr>
            </a:lvl1pPr>
          </a:lstStyle>
          <a:p>
            <a:pPr lvl="0"/>
            <a:endParaRPr lang="en-GB"/>
          </a:p>
        </p:txBody>
      </p:sp>
      <p:sp>
        <p:nvSpPr>
          <p:cNvPr id="3" name="Google Shape;30;p7">
            <a:extLst>
              <a:ext uri="{FF2B5EF4-FFF2-40B4-BE49-F238E27FC236}">
                <a16:creationId xmlns:a16="http://schemas.microsoft.com/office/drawing/2014/main" id="{75135A6D-D950-9510-AA04-0696D8A01433}"/>
              </a:ext>
            </a:extLst>
          </p:cNvPr>
          <p:cNvSpPr txBox="1">
            <a:spLocks noGrp="1"/>
          </p:cNvSpPr>
          <p:nvPr>
            <p:ph type="subTitle" idx="4294967295"/>
          </p:nvPr>
        </p:nvSpPr>
        <p:spPr>
          <a:xfrm>
            <a:off x="467544" y="897561"/>
            <a:ext cx="7775998" cy="485999"/>
          </a:xfrm>
        </p:spPr>
        <p:txBody>
          <a:bodyPr lIns="91421" tIns="91421" rIns="91421" bIns="91421" anchorCtr="1">
            <a:noAutofit/>
          </a:bodyPr>
          <a:lstStyle>
            <a:lvl1pPr algn="ctr">
              <a:lnSpc>
                <a:spcPct val="100000"/>
              </a:lnSpc>
              <a:spcBef>
                <a:spcPts val="270"/>
              </a:spcBef>
              <a:buNone/>
              <a:defRPr lang="en-GB" sz="1350">
                <a:solidFill>
                  <a:srgbClr val="FFFFFF"/>
                </a:solidFill>
                <a:latin typeface="Arial"/>
                <a:ea typeface="Arial"/>
                <a:cs typeface="Arial"/>
              </a:defRPr>
            </a:lvl1pPr>
          </a:lstStyle>
          <a:p>
            <a:pPr lvl="0"/>
            <a:endParaRPr lang="en-GB"/>
          </a:p>
        </p:txBody>
      </p:sp>
    </p:spTree>
    <p:extLst>
      <p:ext uri="{BB962C8B-B14F-4D97-AF65-F5344CB8AC3E}">
        <p14:creationId xmlns:p14="http://schemas.microsoft.com/office/powerpoint/2010/main" val="18126500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55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Main Page Environment">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93574678-1AAA-2B47-0466-4F8F19C25CE4}"/>
              </a:ext>
            </a:extLst>
          </p:cNvPr>
          <p:cNvSpPr txBox="1">
            <a:spLocks noGrp="1"/>
          </p:cNvSpPr>
          <p:nvPr>
            <p:ph type="body" idx="4294967295"/>
          </p:nvPr>
        </p:nvSpPr>
        <p:spPr>
          <a:xfrm>
            <a:off x="392085" y="1365263"/>
            <a:ext cx="8025135" cy="380701"/>
          </a:xfrm>
        </p:spPr>
        <p:txBody>
          <a:bodyPr tIns="0" rIns="0" bIns="0" anchor="ctr"/>
          <a:lstStyle>
            <a:lvl1pPr marL="0" indent="0">
              <a:buNone/>
              <a:defRPr lang="de-DE" sz="1800">
                <a:solidFill>
                  <a:srgbClr val="8EAE1E"/>
                </a:solidFill>
              </a:defRPr>
            </a:lvl1pPr>
          </a:lstStyle>
          <a:p>
            <a:pPr lvl="0"/>
            <a:r>
              <a:rPr lang="de-DE"/>
              <a:t>Subtitle (Optional)</a:t>
            </a:r>
          </a:p>
        </p:txBody>
      </p:sp>
      <p:sp>
        <p:nvSpPr>
          <p:cNvPr id="3" name="Fußzeilenplatzhalter 2">
            <a:extLst>
              <a:ext uri="{FF2B5EF4-FFF2-40B4-BE49-F238E27FC236}">
                <a16:creationId xmlns:a16="http://schemas.microsoft.com/office/drawing/2014/main" id="{778DC387-A241-1F75-A285-B5D1574A0208}"/>
              </a:ext>
            </a:extLst>
          </p:cNvPr>
          <p:cNvSpPr txBox="1">
            <a:spLocks noGrp="1"/>
          </p:cNvSpPr>
          <p:nvPr>
            <p:ph type="ftr" sz="quarter" idx="9"/>
          </p:nvPr>
        </p:nvSpPr>
        <p:spPr/>
        <p:txBody>
          <a:bodyPr/>
          <a:lstStyle>
            <a:lvl1pPr>
              <a:defRPr/>
            </a:lvl1pPr>
          </a:lstStyle>
          <a:p>
            <a:pPr lvl="0"/>
            <a:r>
              <a:rPr lang="de-DE"/>
              <a:t>KP Snacks_People &amp; Planet</a:t>
            </a:r>
          </a:p>
        </p:txBody>
      </p:sp>
      <p:sp>
        <p:nvSpPr>
          <p:cNvPr id="4" name="Titel 4">
            <a:extLst>
              <a:ext uri="{FF2B5EF4-FFF2-40B4-BE49-F238E27FC236}">
                <a16:creationId xmlns:a16="http://schemas.microsoft.com/office/drawing/2014/main" id="{D4F382D2-5F6C-B053-8108-043CFBD297CF}"/>
              </a:ext>
            </a:extLst>
          </p:cNvPr>
          <p:cNvSpPr txBox="1"/>
          <p:nvPr/>
        </p:nvSpPr>
        <p:spPr>
          <a:xfrm>
            <a:off x="1153954" y="467002"/>
            <a:ext cx="2813687" cy="563165"/>
          </a:xfrm>
          <a:prstGeom prst="rect">
            <a:avLst/>
          </a:prstGeom>
          <a:noFill/>
          <a:ln cap="flat">
            <a:noFill/>
          </a:ln>
        </p:spPr>
        <p:txBody>
          <a:bodyPr vert="horz" wrap="square" lIns="0" tIns="0" rIns="0" bIns="0" anchor="t" anchorCtr="0" compatLnSpc="1">
            <a:noAutofit/>
          </a:bodyPr>
          <a:lstStyle/>
          <a:p>
            <a:pPr marL="0" marR="0" lvl="0" indent="0" algn="l" defTabSz="68580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de-DE" sz="2100" b="0" i="0" u="none" strike="noStrike" kern="1200" cap="none" spc="0" baseline="0">
                <a:solidFill>
                  <a:srgbClr val="8EAE1E"/>
                </a:solidFill>
                <a:uFillTx/>
                <a:latin typeface="Encode Sans Semi Expanded SmBd"/>
              </a:rPr>
              <a:t>Environment</a:t>
            </a:r>
          </a:p>
        </p:txBody>
      </p:sp>
      <p:pic>
        <p:nvPicPr>
          <p:cNvPr id="5" name="Picture 4">
            <a:extLst>
              <a:ext uri="{FF2B5EF4-FFF2-40B4-BE49-F238E27FC236}">
                <a16:creationId xmlns:a16="http://schemas.microsoft.com/office/drawing/2014/main" id="{414EDA06-9AD7-EB96-B7DD-39A502AB8FD7}"/>
              </a:ext>
            </a:extLst>
          </p:cNvPr>
          <p:cNvPicPr>
            <a:picLocks noChangeAspect="1"/>
          </p:cNvPicPr>
          <p:nvPr/>
        </p:nvPicPr>
        <p:blipFill>
          <a:blip r:embed="rId2"/>
          <a:srcRect/>
          <a:stretch>
            <a:fillRect/>
          </a:stretch>
        </p:blipFill>
        <p:spPr>
          <a:xfrm>
            <a:off x="392675" y="278413"/>
            <a:ext cx="514103" cy="647183"/>
          </a:xfrm>
          <a:prstGeom prst="rect">
            <a:avLst/>
          </a:prstGeom>
          <a:noFill/>
          <a:ln cap="flat">
            <a:noFill/>
          </a:ln>
        </p:spPr>
      </p:pic>
    </p:spTree>
    <p:extLst>
      <p:ext uri="{BB962C8B-B14F-4D97-AF65-F5344CB8AC3E}">
        <p14:creationId xmlns:p14="http://schemas.microsoft.com/office/powerpoint/2010/main" val="95403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394C-0FE8-C7F4-36FD-35FC0F8DCF8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885BC97-924A-0C6D-6A5B-6D355F5187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6DE48-B25F-114B-1B25-1BA76F385F48}"/>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64751C5B-02E3-BBD4-02F8-7C4B42C11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5B7DEC-191E-DAF7-0F01-1BCA2FD9EBFA}"/>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4007653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Picture and content (left)">
    <p:spTree>
      <p:nvGrpSpPr>
        <p:cNvPr id="1" name=""/>
        <p:cNvGrpSpPr/>
        <p:nvPr/>
      </p:nvGrpSpPr>
      <p:grpSpPr>
        <a:xfrm>
          <a:off x="0" y="0"/>
          <a:ext cx="0" cy="0"/>
          <a:chOff x="0" y="0"/>
          <a:chExt cx="0" cy="0"/>
        </a:xfrm>
      </p:grpSpPr>
      <p:sp>
        <p:nvSpPr>
          <p:cNvPr id="2" name="Google Shape;100;p18">
            <a:extLst>
              <a:ext uri="{FF2B5EF4-FFF2-40B4-BE49-F238E27FC236}">
                <a16:creationId xmlns:a16="http://schemas.microsoft.com/office/drawing/2014/main" id="{1CE47AB2-BCBF-7DCB-289F-514A52BDFBBB}"/>
              </a:ext>
            </a:extLst>
          </p:cNvPr>
          <p:cNvSpPr txBox="1">
            <a:spLocks noGrp="1"/>
          </p:cNvSpPr>
          <p:nvPr>
            <p:ph type="ftr" sz="quarter" idx="9"/>
          </p:nvPr>
        </p:nvSpPr>
        <p:spPr/>
        <p:txBody>
          <a:bodyPr tIns="45701" bIns="45701"/>
          <a:lstStyle>
            <a:lvl1pPr>
              <a:defRPr lang="en-GB"/>
            </a:lvl1pPr>
          </a:lstStyle>
          <a:p>
            <a:pPr lvl="0"/>
            <a:endParaRPr lang="en-GB"/>
          </a:p>
        </p:txBody>
      </p:sp>
      <p:sp>
        <p:nvSpPr>
          <p:cNvPr id="3" name="Google Shape;102;p18">
            <a:extLst>
              <a:ext uri="{FF2B5EF4-FFF2-40B4-BE49-F238E27FC236}">
                <a16:creationId xmlns:a16="http://schemas.microsoft.com/office/drawing/2014/main" id="{CBA31B39-48AD-10E8-9129-20B0478183B4}"/>
              </a:ext>
            </a:extLst>
          </p:cNvPr>
          <p:cNvSpPr txBox="1">
            <a:spLocks noGrp="1"/>
          </p:cNvSpPr>
          <p:nvPr>
            <p:ph type="body" idx="4294967295"/>
          </p:nvPr>
        </p:nvSpPr>
        <p:spPr>
          <a:xfrm>
            <a:off x="392085" y="642601"/>
            <a:ext cx="8025135" cy="380701"/>
          </a:xfrm>
        </p:spPr>
        <p:txBody>
          <a:bodyPr tIns="0" rIns="0" bIns="0" anchor="ctr"/>
          <a:lstStyle>
            <a:lvl1pPr marL="342900" indent="-171450">
              <a:buNone/>
              <a:defRPr lang="en-GB" sz="1800">
                <a:solidFill>
                  <a:srgbClr val="E63223"/>
                </a:solidFill>
              </a:defRPr>
            </a:lvl1pPr>
          </a:lstStyle>
          <a:p>
            <a:pPr lvl="0"/>
            <a:endParaRPr lang="en-GB"/>
          </a:p>
        </p:txBody>
      </p:sp>
    </p:spTree>
    <p:extLst>
      <p:ext uri="{BB962C8B-B14F-4D97-AF65-F5344CB8AC3E}">
        <p14:creationId xmlns:p14="http://schemas.microsoft.com/office/powerpoint/2010/main" val="309075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6005C59A-9D30-D4CA-B1C9-C1E46D73EA74}"/>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
        <p:nvSpPr>
          <p:cNvPr id="3" name="Fußzeilenplatzhalter 2">
            <a:extLst>
              <a:ext uri="{FF2B5EF4-FFF2-40B4-BE49-F238E27FC236}">
                <a16:creationId xmlns:a16="http://schemas.microsoft.com/office/drawing/2014/main" id="{FEDD6577-C87A-1A29-559F-CD684F1EB8BB}"/>
              </a:ext>
            </a:extLst>
          </p:cNvPr>
          <p:cNvSpPr txBox="1">
            <a:spLocks noGrp="1"/>
          </p:cNvSpPr>
          <p:nvPr>
            <p:ph type="ftr" sz="quarter" idx="9"/>
          </p:nvPr>
        </p:nvSpPr>
        <p:spPr/>
        <p:txBody>
          <a:bodyPr/>
          <a:lstStyle>
            <a:lvl1pPr>
              <a:defRPr lang="en-GB"/>
            </a:lvl1pPr>
          </a:lstStyle>
          <a:p>
            <a:pPr lvl="0"/>
            <a:r>
              <a:rPr lang="en-GB"/>
              <a:t>Intersnack CO2 Roadmap</a:t>
            </a:r>
            <a:endParaRPr lang="de-DE"/>
          </a:p>
        </p:txBody>
      </p:sp>
    </p:spTree>
    <p:extLst>
      <p:ext uri="{BB962C8B-B14F-4D97-AF65-F5344CB8AC3E}">
        <p14:creationId xmlns:p14="http://schemas.microsoft.com/office/powerpoint/2010/main" val="24168111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Statistics Consumer">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C2CF1788-2977-B8EF-1E44-412A3A9B050D}"/>
              </a:ext>
            </a:extLst>
          </p:cNvPr>
          <p:cNvSpPr txBox="1">
            <a:spLocks noGrp="1"/>
          </p:cNvSpPr>
          <p:nvPr>
            <p:ph type="body" idx="4294967295"/>
          </p:nvPr>
        </p:nvSpPr>
        <p:spPr>
          <a:xfrm>
            <a:off x="392085" y="1365263"/>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
        <p:nvSpPr>
          <p:cNvPr id="3" name="Fußzeilenplatzhalter 2">
            <a:extLst>
              <a:ext uri="{FF2B5EF4-FFF2-40B4-BE49-F238E27FC236}">
                <a16:creationId xmlns:a16="http://schemas.microsoft.com/office/drawing/2014/main" id="{EABBC42D-3A48-4F1F-B223-53BC43A93AEE}"/>
              </a:ext>
            </a:extLst>
          </p:cNvPr>
          <p:cNvSpPr txBox="1">
            <a:spLocks noGrp="1"/>
          </p:cNvSpPr>
          <p:nvPr>
            <p:ph type="ftr" sz="quarter" idx="9"/>
          </p:nvPr>
        </p:nvSpPr>
        <p:spPr/>
        <p:txBody>
          <a:bodyPr/>
          <a:lstStyle>
            <a:lvl1pPr>
              <a:defRPr/>
            </a:lvl1pPr>
          </a:lstStyle>
          <a:p>
            <a:pPr lvl="0"/>
            <a:r>
              <a:rPr lang="de-DE"/>
              <a:t>KP Snacks_People &amp; Planet</a:t>
            </a:r>
          </a:p>
        </p:txBody>
      </p:sp>
      <p:sp>
        <p:nvSpPr>
          <p:cNvPr id="4" name="Titel 4">
            <a:extLst>
              <a:ext uri="{FF2B5EF4-FFF2-40B4-BE49-F238E27FC236}">
                <a16:creationId xmlns:a16="http://schemas.microsoft.com/office/drawing/2014/main" id="{ADC6AE7B-09F6-2B50-1C2A-AA194DEE395D}"/>
              </a:ext>
            </a:extLst>
          </p:cNvPr>
          <p:cNvSpPr txBox="1"/>
          <p:nvPr/>
        </p:nvSpPr>
        <p:spPr>
          <a:xfrm>
            <a:off x="1169193" y="483769"/>
            <a:ext cx="2531747" cy="563165"/>
          </a:xfrm>
          <a:prstGeom prst="rect">
            <a:avLst/>
          </a:prstGeom>
          <a:noFill/>
          <a:ln cap="flat">
            <a:noFill/>
          </a:ln>
        </p:spPr>
        <p:txBody>
          <a:bodyPr vert="horz" wrap="square" lIns="0" tIns="0" rIns="0" bIns="0" anchor="t" anchorCtr="0" compatLnSpc="1">
            <a:noAutofit/>
          </a:bodyPr>
          <a:lstStyle/>
          <a:p>
            <a:pPr marL="0" marR="0" lvl="0" indent="0" algn="l" defTabSz="68580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de-DE" sz="2100" b="0" i="0" u="none" strike="noStrike" kern="1200" cap="none" spc="0" baseline="0">
                <a:solidFill>
                  <a:srgbClr val="E63223"/>
                </a:solidFill>
                <a:uFillTx/>
                <a:latin typeface="Encode Sans Semi Expanded SmBd"/>
              </a:rPr>
              <a:t>Consumer Health</a:t>
            </a:r>
          </a:p>
        </p:txBody>
      </p:sp>
      <p:pic>
        <p:nvPicPr>
          <p:cNvPr id="5" name="Picture 6" descr="Shape, arrow&#10;&#10;Description automatically generated">
            <a:extLst>
              <a:ext uri="{FF2B5EF4-FFF2-40B4-BE49-F238E27FC236}">
                <a16:creationId xmlns:a16="http://schemas.microsoft.com/office/drawing/2014/main" id="{30031129-5BBF-24CB-58EF-6E124B64FAD7}"/>
              </a:ext>
            </a:extLst>
          </p:cNvPr>
          <p:cNvPicPr>
            <a:picLocks noChangeAspect="1"/>
          </p:cNvPicPr>
          <p:nvPr/>
        </p:nvPicPr>
        <p:blipFill>
          <a:blip r:embed="rId2"/>
          <a:stretch>
            <a:fillRect/>
          </a:stretch>
        </p:blipFill>
        <p:spPr>
          <a:xfrm>
            <a:off x="392676" y="211028"/>
            <a:ext cx="559825" cy="561224"/>
          </a:xfrm>
          <a:prstGeom prst="rect">
            <a:avLst/>
          </a:prstGeom>
          <a:noFill/>
          <a:ln cap="flat">
            <a:noFill/>
          </a:ln>
        </p:spPr>
      </p:pic>
      <p:sp>
        <p:nvSpPr>
          <p:cNvPr id="6" name="Textplatzhalter 10">
            <a:extLst>
              <a:ext uri="{FF2B5EF4-FFF2-40B4-BE49-F238E27FC236}">
                <a16:creationId xmlns:a16="http://schemas.microsoft.com/office/drawing/2014/main" id="{40F29BE6-4BFF-FB38-87E9-229729BF4D43}"/>
              </a:ext>
            </a:extLst>
          </p:cNvPr>
          <p:cNvSpPr txBox="1">
            <a:spLocks noGrp="1"/>
          </p:cNvSpPr>
          <p:nvPr>
            <p:ph type="body" idx="4294967295"/>
          </p:nvPr>
        </p:nvSpPr>
        <p:spPr>
          <a:xfrm>
            <a:off x="6416455" y="1952417"/>
            <a:ext cx="2340587" cy="955182"/>
          </a:xfrm>
        </p:spPr>
        <p:txBody>
          <a:bodyPr tIns="0" rIns="0" bIns="0" anchor="ctr" anchorCtr="1">
            <a:noAutofit/>
          </a:bodyPr>
          <a:lstStyle>
            <a:lvl1pPr marL="0" indent="0" algn="ctr">
              <a:lnSpc>
                <a:spcPts val="7500"/>
              </a:lnSpc>
              <a:buNone/>
              <a:defRPr lang="de-DE" sz="7500">
                <a:solidFill>
                  <a:srgbClr val="E63223"/>
                </a:solidFill>
                <a:latin typeface="Encode Sans Semi Expanded SmBd"/>
              </a:defRPr>
            </a:lvl1pPr>
          </a:lstStyle>
          <a:p>
            <a:pPr lvl="0"/>
            <a:r>
              <a:rPr lang="de-DE"/>
              <a:t>00%</a:t>
            </a:r>
          </a:p>
        </p:txBody>
      </p:sp>
      <p:sp>
        <p:nvSpPr>
          <p:cNvPr id="7" name="Textplatzhalter 10">
            <a:extLst>
              <a:ext uri="{FF2B5EF4-FFF2-40B4-BE49-F238E27FC236}">
                <a16:creationId xmlns:a16="http://schemas.microsoft.com/office/drawing/2014/main" id="{6DC09188-9E79-0397-B2F2-4DF8C90486B3}"/>
              </a:ext>
            </a:extLst>
          </p:cNvPr>
          <p:cNvSpPr txBox="1">
            <a:spLocks noGrp="1"/>
          </p:cNvSpPr>
          <p:nvPr>
            <p:ph type="body" idx="4294967295"/>
          </p:nvPr>
        </p:nvSpPr>
        <p:spPr>
          <a:xfrm>
            <a:off x="6416455" y="2901263"/>
            <a:ext cx="2340587" cy="405458"/>
          </a:xfrm>
        </p:spPr>
        <p:txBody>
          <a:bodyPr tIns="0" rIns="0" bIns="0" anchorCtr="1">
            <a:noAutofit/>
          </a:bodyPr>
          <a:lstStyle>
            <a:lvl1pPr marL="0" indent="0" algn="ctr">
              <a:lnSpc>
                <a:spcPts val="2250"/>
              </a:lnSpc>
              <a:buNone/>
              <a:defRPr lang="de-DE" sz="2250"/>
            </a:lvl1pPr>
          </a:lstStyle>
          <a:p>
            <a:pPr lvl="0"/>
            <a:r>
              <a:rPr lang="de-DE"/>
              <a:t>Description</a:t>
            </a:r>
          </a:p>
        </p:txBody>
      </p:sp>
      <p:sp>
        <p:nvSpPr>
          <p:cNvPr id="8" name="Textplatzhalter 10">
            <a:extLst>
              <a:ext uri="{FF2B5EF4-FFF2-40B4-BE49-F238E27FC236}">
                <a16:creationId xmlns:a16="http://schemas.microsoft.com/office/drawing/2014/main" id="{A4DD0D73-CE20-AE70-F34C-CF1ACC30555C}"/>
              </a:ext>
            </a:extLst>
          </p:cNvPr>
          <p:cNvSpPr txBox="1">
            <a:spLocks noGrp="1"/>
          </p:cNvSpPr>
          <p:nvPr>
            <p:ph type="body" idx="4294967295"/>
          </p:nvPr>
        </p:nvSpPr>
        <p:spPr>
          <a:xfrm>
            <a:off x="6416455" y="3306721"/>
            <a:ext cx="2340587" cy="1262894"/>
          </a:xfrm>
        </p:spPr>
        <p:txBody>
          <a:bodyPr tIns="0" rIns="0" bIns="0" anchorCtr="1">
            <a:noAutofit/>
          </a:bodyPr>
          <a:lstStyle>
            <a:lvl1pPr marL="0" indent="0" algn="ctr">
              <a:lnSpc>
                <a:spcPts val="1350"/>
              </a:lnSpc>
              <a:buNone/>
              <a:defRPr lang="de-DE" sz="1125"/>
            </a:lvl1pPr>
          </a:lstStyle>
          <a:p>
            <a:pPr lvl="0"/>
            <a:r>
              <a:rPr lang="de-DE"/>
              <a:t>Additional text here</a:t>
            </a:r>
          </a:p>
        </p:txBody>
      </p:sp>
    </p:spTree>
    <p:extLst>
      <p:ext uri="{BB962C8B-B14F-4D97-AF65-F5344CB8AC3E}">
        <p14:creationId xmlns:p14="http://schemas.microsoft.com/office/powerpoint/2010/main" val="436511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Picture content (left) Employee">
    <p:spTree>
      <p:nvGrpSpPr>
        <p:cNvPr id="1" name=""/>
        <p:cNvGrpSpPr/>
        <p:nvPr/>
      </p:nvGrpSpPr>
      <p:grpSpPr>
        <a:xfrm>
          <a:off x="0" y="0"/>
          <a:ext cx="0" cy="0"/>
          <a:chOff x="0" y="0"/>
          <a:chExt cx="0" cy="0"/>
        </a:xfrm>
      </p:grpSpPr>
      <p:sp>
        <p:nvSpPr>
          <p:cNvPr id="2" name="Fußzeilenplatzhalter 3">
            <a:extLst>
              <a:ext uri="{FF2B5EF4-FFF2-40B4-BE49-F238E27FC236}">
                <a16:creationId xmlns:a16="http://schemas.microsoft.com/office/drawing/2014/main" id="{5CBD9230-51A3-0BAD-D403-A270C05ED694}"/>
              </a:ext>
            </a:extLst>
          </p:cNvPr>
          <p:cNvSpPr txBox="1">
            <a:spLocks noGrp="1"/>
          </p:cNvSpPr>
          <p:nvPr>
            <p:ph type="ftr" sz="quarter" idx="9"/>
          </p:nvPr>
        </p:nvSpPr>
        <p:spPr/>
        <p:txBody>
          <a:bodyPr/>
          <a:lstStyle>
            <a:lvl1pPr>
              <a:defRPr/>
            </a:lvl1pPr>
          </a:lstStyle>
          <a:p>
            <a:pPr lvl="0"/>
            <a:r>
              <a:rPr lang="de-DE"/>
              <a:t>KP Snacks_People &amp; Planet</a:t>
            </a:r>
          </a:p>
        </p:txBody>
      </p:sp>
      <p:sp>
        <p:nvSpPr>
          <p:cNvPr id="3" name="Bildplatzhalter 5">
            <a:extLst>
              <a:ext uri="{FF2B5EF4-FFF2-40B4-BE49-F238E27FC236}">
                <a16:creationId xmlns:a16="http://schemas.microsoft.com/office/drawing/2014/main" id="{24BA117D-3A11-894D-6D55-A673F24C5061}"/>
              </a:ext>
            </a:extLst>
          </p:cNvPr>
          <p:cNvSpPr txBox="1">
            <a:spLocks noGrp="1"/>
          </p:cNvSpPr>
          <p:nvPr>
            <p:ph type="pic" idx="4294967295"/>
          </p:nvPr>
        </p:nvSpPr>
        <p:spPr>
          <a:xfrm>
            <a:off x="4726925" y="1950244"/>
            <a:ext cx="4025701" cy="2620455"/>
          </a:xfrm>
        </p:spPr>
        <p:txBody>
          <a:bodyPr/>
          <a:lstStyle>
            <a:lvl1pPr>
              <a:buClr>
                <a:srgbClr val="9B004B"/>
              </a:buClr>
              <a:defRPr lang="de-DE"/>
            </a:lvl1pPr>
          </a:lstStyle>
          <a:p>
            <a:pPr lvl="0"/>
            <a:r>
              <a:rPr lang="de-DE"/>
              <a:t>Bild durch Klicken auf Symbol hinzufügen</a:t>
            </a:r>
          </a:p>
        </p:txBody>
      </p:sp>
      <p:sp>
        <p:nvSpPr>
          <p:cNvPr id="4" name="Textplatzhalter 10">
            <a:extLst>
              <a:ext uri="{FF2B5EF4-FFF2-40B4-BE49-F238E27FC236}">
                <a16:creationId xmlns:a16="http://schemas.microsoft.com/office/drawing/2014/main" id="{9106D108-C7B7-7C0C-EB98-7A92236D5321}"/>
              </a:ext>
            </a:extLst>
          </p:cNvPr>
          <p:cNvSpPr txBox="1">
            <a:spLocks noGrp="1"/>
          </p:cNvSpPr>
          <p:nvPr>
            <p:ph type="body" idx="4294967295"/>
          </p:nvPr>
        </p:nvSpPr>
        <p:spPr>
          <a:xfrm>
            <a:off x="392085" y="1368233"/>
            <a:ext cx="8025135" cy="380701"/>
          </a:xfrm>
        </p:spPr>
        <p:txBody>
          <a:bodyPr tIns="0" rIns="0" bIns="0" anchor="ctr"/>
          <a:lstStyle>
            <a:lvl1pPr marL="0" indent="0">
              <a:buNone/>
              <a:defRPr lang="de-DE" sz="1800">
                <a:solidFill>
                  <a:srgbClr val="9B004B"/>
                </a:solidFill>
              </a:defRPr>
            </a:lvl1pPr>
          </a:lstStyle>
          <a:p>
            <a:pPr lvl="0"/>
            <a:r>
              <a:rPr lang="de-DE"/>
              <a:t>Subtitle (Optional)</a:t>
            </a:r>
          </a:p>
        </p:txBody>
      </p:sp>
      <p:sp>
        <p:nvSpPr>
          <p:cNvPr id="5" name="Titel 4">
            <a:extLst>
              <a:ext uri="{FF2B5EF4-FFF2-40B4-BE49-F238E27FC236}">
                <a16:creationId xmlns:a16="http://schemas.microsoft.com/office/drawing/2014/main" id="{BC0638EC-374B-137D-7B34-5336948E0A3F}"/>
              </a:ext>
            </a:extLst>
          </p:cNvPr>
          <p:cNvSpPr txBox="1"/>
          <p:nvPr/>
        </p:nvSpPr>
        <p:spPr>
          <a:xfrm>
            <a:off x="1153955" y="478338"/>
            <a:ext cx="2386968" cy="563165"/>
          </a:xfrm>
          <a:prstGeom prst="rect">
            <a:avLst/>
          </a:prstGeom>
          <a:noFill/>
          <a:ln cap="flat">
            <a:noFill/>
          </a:ln>
        </p:spPr>
        <p:txBody>
          <a:bodyPr vert="horz" wrap="square" lIns="0" tIns="0" rIns="0" bIns="0" anchor="t" anchorCtr="0" compatLnSpc="1">
            <a:noAutofit/>
          </a:bodyPr>
          <a:lstStyle/>
          <a:p>
            <a:pPr marL="0" marR="0" lvl="0" indent="0" algn="l" defTabSz="68580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de-DE" sz="2100" b="0" i="0" u="none" strike="noStrike" kern="1200" cap="none" spc="0" baseline="0">
                <a:solidFill>
                  <a:srgbClr val="9B004B"/>
                </a:solidFill>
                <a:uFillTx/>
                <a:latin typeface="Encode Sans Semi Expanded SmBd"/>
              </a:rPr>
              <a:t>Employee</a:t>
            </a:r>
          </a:p>
        </p:txBody>
      </p:sp>
      <p:pic>
        <p:nvPicPr>
          <p:cNvPr id="6" name="Picture 5">
            <a:extLst>
              <a:ext uri="{FF2B5EF4-FFF2-40B4-BE49-F238E27FC236}">
                <a16:creationId xmlns:a16="http://schemas.microsoft.com/office/drawing/2014/main" id="{AA22008E-BC6E-9572-B475-3B92BBA7441D}"/>
              </a:ext>
            </a:extLst>
          </p:cNvPr>
          <p:cNvPicPr>
            <a:picLocks noChangeAspect="1"/>
          </p:cNvPicPr>
          <p:nvPr/>
        </p:nvPicPr>
        <p:blipFill>
          <a:blip r:embed="rId2"/>
          <a:srcRect/>
          <a:stretch>
            <a:fillRect/>
          </a:stretch>
        </p:blipFill>
        <p:spPr>
          <a:xfrm>
            <a:off x="407618" y="447861"/>
            <a:ext cx="597921" cy="477735"/>
          </a:xfrm>
          <a:prstGeom prst="rect">
            <a:avLst/>
          </a:prstGeom>
          <a:noFill/>
          <a:ln cap="flat">
            <a:noFill/>
          </a:ln>
        </p:spPr>
      </p:pic>
    </p:spTree>
    <p:extLst>
      <p:ext uri="{BB962C8B-B14F-4D97-AF65-F5344CB8AC3E}">
        <p14:creationId xmlns:p14="http://schemas.microsoft.com/office/powerpoint/2010/main" val="3650132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49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3E7D-225B-2D94-AF34-F938188BCF9F}"/>
              </a:ext>
            </a:extLst>
          </p:cNvPr>
          <p:cNvSpPr txBox="1">
            <a:spLocks noGrp="1"/>
          </p:cNvSpPr>
          <p:nvPr>
            <p:ph type="title"/>
          </p:nvPr>
        </p:nvSpPr>
        <p:spPr/>
        <p:txBody>
          <a:bodyPr/>
          <a:lstStyle>
            <a:lvl1pPr>
              <a:defRPr/>
            </a:lvl1pPr>
          </a:lstStyle>
          <a:p>
            <a:pPr lvl="0"/>
            <a:r>
              <a:rPr lang="en-US"/>
              <a:t>Click to edit Master title style</a:t>
            </a:r>
            <a:endParaRPr lang="de-DE"/>
          </a:p>
        </p:txBody>
      </p:sp>
    </p:spTree>
    <p:extLst>
      <p:ext uri="{BB962C8B-B14F-4D97-AF65-F5344CB8AC3E}">
        <p14:creationId xmlns:p14="http://schemas.microsoft.com/office/powerpoint/2010/main" val="1469378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2931CF9D-D0B4-521C-A3B8-76AD37B6B2AD}"/>
              </a:ext>
            </a:extLst>
          </p:cNvPr>
          <p:cNvSpPr txBox="1">
            <a:spLocks noGrp="1"/>
          </p:cNvSpPr>
          <p:nvPr>
            <p:ph type="body" idx="4294967295"/>
          </p:nvPr>
        </p:nvSpPr>
        <p:spPr>
          <a:xfrm>
            <a:off x="392085" y="642601"/>
            <a:ext cx="8182204" cy="380701"/>
          </a:xfrm>
        </p:spPr>
        <p:txBody>
          <a:bodyPr tIns="0" rIns="0" bIns="0" anchor="ctr"/>
          <a:lstStyle>
            <a:lvl1pPr>
              <a:defRPr lang="de-DE"/>
            </a:lvl1pPr>
          </a:lstStyle>
          <a:p>
            <a:pPr lvl="0"/>
            <a:r>
              <a:rPr lang="de-DE"/>
              <a:t>Subtitle (Optional)</a:t>
            </a:r>
          </a:p>
        </p:txBody>
      </p:sp>
      <p:sp>
        <p:nvSpPr>
          <p:cNvPr id="3" name="Fußzeilenplatzhalter 2">
            <a:extLst>
              <a:ext uri="{FF2B5EF4-FFF2-40B4-BE49-F238E27FC236}">
                <a16:creationId xmlns:a16="http://schemas.microsoft.com/office/drawing/2014/main" id="{D4B1BA1E-3C8E-1C25-544E-97EF64E23055}"/>
              </a:ext>
            </a:extLst>
          </p:cNvPr>
          <p:cNvSpPr txBox="1">
            <a:spLocks noGrp="1"/>
          </p:cNvSpPr>
          <p:nvPr>
            <p:ph type="ftr" sz="quarter" idx="9"/>
          </p:nvPr>
        </p:nvSpPr>
        <p:spPr/>
        <p:txBody>
          <a:bodyPr/>
          <a:lstStyle>
            <a:lvl1pPr>
              <a:defRPr/>
            </a:lvl1pPr>
          </a:lstStyle>
          <a:p>
            <a:pPr lvl="0"/>
            <a:r>
              <a:rPr lang="de-DE"/>
              <a:t>Fußzeile</a:t>
            </a:r>
          </a:p>
        </p:txBody>
      </p:sp>
    </p:spTree>
    <p:extLst>
      <p:ext uri="{BB962C8B-B14F-4D97-AF65-F5344CB8AC3E}">
        <p14:creationId xmlns:p14="http://schemas.microsoft.com/office/powerpoint/2010/main" val="3903631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6844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Picture and content (left)">
    <p:spTree>
      <p:nvGrpSpPr>
        <p:cNvPr id="1" name=""/>
        <p:cNvGrpSpPr/>
        <p:nvPr/>
      </p:nvGrpSpPr>
      <p:grpSpPr>
        <a:xfrm>
          <a:off x="0" y="0"/>
          <a:ext cx="0" cy="0"/>
          <a:chOff x="0" y="0"/>
          <a:chExt cx="0" cy="0"/>
        </a:xfrm>
      </p:grpSpPr>
      <p:sp>
        <p:nvSpPr>
          <p:cNvPr id="2" name="Google Shape;100;p18">
            <a:extLst>
              <a:ext uri="{FF2B5EF4-FFF2-40B4-BE49-F238E27FC236}">
                <a16:creationId xmlns:a16="http://schemas.microsoft.com/office/drawing/2014/main" id="{7E9A988E-58EF-94FB-98E0-C930215391CA}"/>
              </a:ext>
            </a:extLst>
          </p:cNvPr>
          <p:cNvSpPr txBox="1">
            <a:spLocks noGrp="1"/>
          </p:cNvSpPr>
          <p:nvPr>
            <p:ph type="ftr" sz="quarter" idx="9"/>
          </p:nvPr>
        </p:nvSpPr>
        <p:spPr/>
        <p:txBody>
          <a:bodyPr tIns="45701" bIns="45701"/>
          <a:lstStyle>
            <a:lvl1pPr>
              <a:defRPr lang="en-GB"/>
            </a:lvl1pPr>
          </a:lstStyle>
          <a:p>
            <a:pPr lvl="0"/>
            <a:endParaRPr lang="en-GB"/>
          </a:p>
        </p:txBody>
      </p:sp>
      <p:sp>
        <p:nvSpPr>
          <p:cNvPr id="3" name="Google Shape;102;p18">
            <a:extLst>
              <a:ext uri="{FF2B5EF4-FFF2-40B4-BE49-F238E27FC236}">
                <a16:creationId xmlns:a16="http://schemas.microsoft.com/office/drawing/2014/main" id="{A9054A51-FC53-FDC2-93C8-AB2DB8D74130}"/>
              </a:ext>
            </a:extLst>
          </p:cNvPr>
          <p:cNvSpPr txBox="1">
            <a:spLocks noGrp="1"/>
          </p:cNvSpPr>
          <p:nvPr>
            <p:ph type="body" idx="4294967295"/>
          </p:nvPr>
        </p:nvSpPr>
        <p:spPr>
          <a:xfrm>
            <a:off x="392085" y="642601"/>
            <a:ext cx="8025135" cy="380701"/>
          </a:xfrm>
        </p:spPr>
        <p:txBody>
          <a:bodyPr tIns="0" rIns="0" bIns="0" anchor="ctr"/>
          <a:lstStyle>
            <a:lvl1pPr marL="342900" indent="-171450">
              <a:buNone/>
              <a:defRPr lang="en-GB" sz="1800">
                <a:solidFill>
                  <a:srgbClr val="E63223"/>
                </a:solidFill>
              </a:defRPr>
            </a:lvl1pPr>
          </a:lstStyle>
          <a:p>
            <a:pPr lvl="0"/>
            <a:endParaRPr lang="en-GB"/>
          </a:p>
        </p:txBody>
      </p:sp>
    </p:spTree>
    <p:extLst>
      <p:ext uri="{BB962C8B-B14F-4D97-AF65-F5344CB8AC3E}">
        <p14:creationId xmlns:p14="http://schemas.microsoft.com/office/powerpoint/2010/main" val="10831355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Hea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0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B3F3-AAC1-7CB6-D33F-CB6781B666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4392E0-E111-F9DF-FB4E-5132ED2E73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90CC-C9D3-7FC8-9DD7-568CBE6B9E6B}"/>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0A262A79-2D6F-E9F7-6FA5-68E46BE4BB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BC9D62-A258-8F39-3FEF-A0F0E1CFCFDA}"/>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3994867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Google Shape;193;g1172eafea06_0_203">
            <a:extLst>
              <a:ext uri="{FF2B5EF4-FFF2-40B4-BE49-F238E27FC236}">
                <a16:creationId xmlns:a16="http://schemas.microsoft.com/office/drawing/2014/main" id="{31D833A4-0C88-2927-77FD-10CC1CC9C9DA}"/>
              </a:ext>
            </a:extLst>
          </p:cNvPr>
          <p:cNvSpPr txBox="1">
            <a:spLocks noGrp="1"/>
          </p:cNvSpPr>
          <p:nvPr>
            <p:ph type="body" idx="4294967295"/>
          </p:nvPr>
        </p:nvSpPr>
        <p:spPr>
          <a:xfrm>
            <a:off x="392085" y="642601"/>
            <a:ext cx="8025074" cy="380701"/>
          </a:xfrm>
        </p:spPr>
        <p:txBody>
          <a:bodyPr tIns="0" rIns="0" bIns="0" anchor="ctr"/>
          <a:lstStyle>
            <a:lvl1pPr marL="342900" indent="-171450">
              <a:buNone/>
              <a:defRPr lang="en-GB" sz="1800">
                <a:solidFill>
                  <a:srgbClr val="E63223"/>
                </a:solidFill>
              </a:defRPr>
            </a:lvl1pPr>
          </a:lstStyle>
          <a:p>
            <a:pPr lvl="0"/>
            <a:endParaRPr lang="en-GB"/>
          </a:p>
        </p:txBody>
      </p:sp>
    </p:spTree>
    <p:extLst>
      <p:ext uri="{BB962C8B-B14F-4D97-AF65-F5344CB8AC3E}">
        <p14:creationId xmlns:p14="http://schemas.microsoft.com/office/powerpoint/2010/main" val="994729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1E013-36F4-0752-791A-B399F77195CD}"/>
              </a:ext>
            </a:extLst>
          </p:cNvPr>
          <p:cNvSpPr txBox="1">
            <a:spLocks noGrp="1"/>
          </p:cNvSpPr>
          <p:nvPr>
            <p:ph type="sldNum" sz="quarter" idx="8"/>
          </p:nvPr>
        </p:nvSpPr>
        <p:spPr/>
        <p:txBody>
          <a:bodyPr/>
          <a:lstStyle>
            <a:lvl1pPr>
              <a:defRPr/>
            </a:lvl1pPr>
          </a:lstStyle>
          <a:p>
            <a:pPr lvl="0"/>
            <a:fld id="{4C223D6B-4882-4BCF-B6DD-49BC891A9531}" type="slidenum">
              <a:t>‹#›</a:t>
            </a:fld>
            <a:endParaRPr lang="de-DE"/>
          </a:p>
        </p:txBody>
      </p:sp>
    </p:spTree>
    <p:extLst>
      <p:ext uri="{BB962C8B-B14F-4D97-AF65-F5344CB8AC3E}">
        <p14:creationId xmlns:p14="http://schemas.microsoft.com/office/powerpoint/2010/main" val="3039946060"/>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79E77205-31C2-0F43-3402-4E800E93BBAA}"/>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
        <p:nvSpPr>
          <p:cNvPr id="3" name="Fußzeilenplatzhalter 2">
            <a:extLst>
              <a:ext uri="{FF2B5EF4-FFF2-40B4-BE49-F238E27FC236}">
                <a16:creationId xmlns:a16="http://schemas.microsoft.com/office/drawing/2014/main" id="{1F78B40D-29B1-AD58-8D28-9151F999DCB6}"/>
              </a:ext>
            </a:extLst>
          </p:cNvPr>
          <p:cNvSpPr txBox="1">
            <a:spLocks noGrp="1"/>
          </p:cNvSpPr>
          <p:nvPr>
            <p:ph type="ftr" sz="quarter" idx="9"/>
          </p:nvPr>
        </p:nvSpPr>
        <p:spPr/>
        <p:txBody>
          <a:bodyPr/>
          <a:lstStyle>
            <a:lvl1pPr>
              <a:defRPr/>
            </a:lvl1pPr>
          </a:lstStyle>
          <a:p>
            <a:pPr lvl="0"/>
            <a:endParaRPr lang="de-DE"/>
          </a:p>
        </p:txBody>
      </p:sp>
    </p:spTree>
    <p:extLst>
      <p:ext uri="{BB962C8B-B14F-4D97-AF65-F5344CB8AC3E}">
        <p14:creationId xmlns:p14="http://schemas.microsoft.com/office/powerpoint/2010/main" val="1951262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Google Shape;86;p17">
            <a:extLst>
              <a:ext uri="{FF2B5EF4-FFF2-40B4-BE49-F238E27FC236}">
                <a16:creationId xmlns:a16="http://schemas.microsoft.com/office/drawing/2014/main" id="{1B67CF19-00C9-6133-E57C-E654C2B6994E}"/>
              </a:ext>
            </a:extLst>
          </p:cNvPr>
          <p:cNvSpPr txBox="1">
            <a:spLocks noGrp="1"/>
          </p:cNvSpPr>
          <p:nvPr>
            <p:ph type="title"/>
          </p:nvPr>
        </p:nvSpPr>
        <p:spPr>
          <a:xfrm>
            <a:off x="165586" y="50009"/>
            <a:ext cx="8276399" cy="622802"/>
          </a:xfrm>
        </p:spPr>
        <p:txBody>
          <a:bodyPr lIns="91421" tIns="10799" rIns="91421" bIns="45701" anchor="b"/>
          <a:lstStyle>
            <a:lvl1pPr>
              <a:defRPr lang="en-GB"/>
            </a:lvl1pPr>
          </a:lstStyle>
          <a:p>
            <a:pPr lvl="0"/>
            <a:endParaRPr lang="en-GB"/>
          </a:p>
        </p:txBody>
      </p:sp>
    </p:spTree>
    <p:extLst>
      <p:ext uri="{BB962C8B-B14F-4D97-AF65-F5344CB8AC3E}">
        <p14:creationId xmlns:p14="http://schemas.microsoft.com/office/powerpoint/2010/main" val="101739432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69795185-EE0F-8806-1C0D-7BA0B5A1BFB0}"/>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2357030065"/>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2" name="Textplatzhalter 10">
            <a:extLst>
              <a:ext uri="{FF2B5EF4-FFF2-40B4-BE49-F238E27FC236}">
                <a16:creationId xmlns:a16="http://schemas.microsoft.com/office/drawing/2014/main" id="{47F8BFCE-8712-3B5A-6680-31213EA5A2DE}"/>
              </a:ext>
            </a:extLst>
          </p:cNvPr>
          <p:cNvSpPr txBox="1">
            <a:spLocks noGrp="1"/>
          </p:cNvSpPr>
          <p:nvPr>
            <p:ph type="body" idx="4294967295"/>
          </p:nvPr>
        </p:nvSpPr>
        <p:spPr>
          <a:xfrm>
            <a:off x="392085" y="642601"/>
            <a:ext cx="8025135" cy="380701"/>
          </a:xfrm>
        </p:spPr>
        <p:txBody>
          <a:bodyPr tIns="0" rIns="0" bIns="0" anchor="ctr"/>
          <a:lstStyle>
            <a:lvl1pPr marL="0" indent="0">
              <a:buNone/>
              <a:defRPr lang="de-DE" sz="1800">
                <a:solidFill>
                  <a:srgbClr val="E63223"/>
                </a:solidFill>
              </a:defRPr>
            </a:lvl1pPr>
          </a:lstStyle>
          <a:p>
            <a:pPr lvl="0"/>
            <a:r>
              <a:rPr lang="de-DE"/>
              <a:t>Subtitle (Optional)</a:t>
            </a:r>
          </a:p>
        </p:txBody>
      </p:sp>
    </p:spTree>
    <p:extLst>
      <p:ext uri="{BB962C8B-B14F-4D97-AF65-F5344CB8AC3E}">
        <p14:creationId xmlns:p14="http://schemas.microsoft.com/office/powerpoint/2010/main" val="400210326"/>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simple content layout with brands">
    <p:spTree>
      <p:nvGrpSpPr>
        <p:cNvPr id="1" name=""/>
        <p:cNvGrpSpPr/>
        <p:nvPr/>
      </p:nvGrpSpPr>
      <p:grpSpPr>
        <a:xfrm>
          <a:off x="0" y="0"/>
          <a:ext cx="0" cy="0"/>
          <a:chOff x="0" y="0"/>
          <a:chExt cx="0" cy="0"/>
        </a:xfrm>
      </p:grpSpPr>
      <p:sp>
        <p:nvSpPr>
          <p:cNvPr id="13" name="Foliennummernplatzhalter 12">
            <a:extLst>
              <a:ext uri="{FF2B5EF4-FFF2-40B4-BE49-F238E27FC236}">
                <a16:creationId xmlns:a16="http://schemas.microsoft.com/office/drawing/2014/main" id="{31D9DB7E-923B-407D-8AE6-909324B7C5E5}"/>
              </a:ext>
            </a:extLst>
          </p:cNvPr>
          <p:cNvSpPr>
            <a:spLocks noGrp="1"/>
          </p:cNvSpPr>
          <p:nvPr>
            <p:ph type="sldNum" sz="quarter" idx="15"/>
          </p:nvPr>
        </p:nvSpPr>
        <p:spPr/>
        <p:txBody>
          <a:bodyPr/>
          <a:lstStyle/>
          <a:p>
            <a:pPr algn="l"/>
            <a:fld id="{F77E67B2-A423-478D-9CF7-CCC0FF1D913A}" type="slidenum">
              <a:rPr lang="de-DE" smtClean="0"/>
              <a:pPr algn="l"/>
              <a:t>‹#›</a:t>
            </a:fld>
            <a:endParaRPr lang="de-DE"/>
          </a:p>
        </p:txBody>
      </p:sp>
      <p:sp>
        <p:nvSpPr>
          <p:cNvPr id="2" name="Titel 1">
            <a:extLst>
              <a:ext uri="{FF2B5EF4-FFF2-40B4-BE49-F238E27FC236}">
                <a16:creationId xmlns:a16="http://schemas.microsoft.com/office/drawing/2014/main" id="{75BC48A8-8E3F-4028-9534-002FAFED4365}"/>
              </a:ext>
            </a:extLst>
          </p:cNvPr>
          <p:cNvSpPr>
            <a:spLocks noGrp="1"/>
          </p:cNvSpPr>
          <p:nvPr>
            <p:ph type="title"/>
          </p:nvPr>
        </p:nvSpPr>
        <p:spPr/>
        <p:txBody>
          <a:bodyPr/>
          <a:lstStyle/>
          <a:p>
            <a:r>
              <a:rPr lang="en-US"/>
              <a:t>Click to edit Master title style</a:t>
            </a:r>
            <a:endParaRPr lang="de-DE"/>
          </a:p>
        </p:txBody>
      </p:sp>
      <p:sp>
        <p:nvSpPr>
          <p:cNvPr id="9" name="Inhaltsplatzhalter 2">
            <a:extLst>
              <a:ext uri="{FF2B5EF4-FFF2-40B4-BE49-F238E27FC236}">
                <a16:creationId xmlns:a16="http://schemas.microsoft.com/office/drawing/2014/main" id="{B53EF1BC-8293-44B4-9C5A-68E9980FA87E}"/>
              </a:ext>
            </a:extLst>
          </p:cNvPr>
          <p:cNvSpPr>
            <a:spLocks noGrp="1"/>
          </p:cNvSpPr>
          <p:nvPr>
            <p:ph sz="half" idx="1"/>
          </p:nvPr>
        </p:nvSpPr>
        <p:spPr>
          <a:xfrm>
            <a:off x="392329" y="1113235"/>
            <a:ext cx="8360839" cy="3456385"/>
          </a:xfrm>
          <a:prstGeom prst="roundRect">
            <a:avLst>
              <a:gd name="adj" fmla="val 3190"/>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platzhalter 10">
            <a:extLst>
              <a:ext uri="{FF2B5EF4-FFF2-40B4-BE49-F238E27FC236}">
                <a16:creationId xmlns:a16="http://schemas.microsoft.com/office/drawing/2014/main" id="{A7B417FD-ECFD-4562-A536-3A377F8E0429}"/>
              </a:ext>
            </a:extLst>
          </p:cNvPr>
          <p:cNvSpPr>
            <a:spLocks noGrp="1"/>
          </p:cNvSpPr>
          <p:nvPr>
            <p:ph type="body" sz="quarter" idx="13" hasCustomPrompt="1"/>
          </p:nvPr>
        </p:nvSpPr>
        <p:spPr>
          <a:xfrm>
            <a:off x="392083" y="642598"/>
            <a:ext cx="8025137" cy="380702"/>
          </a:xfrm>
          <a:prstGeom prst="rect">
            <a:avLst/>
          </a:prstGeom>
        </p:spPr>
        <p:txBody>
          <a:bodyPr lIns="0" tIns="0" rIns="0" bIns="0" anchor="ctr" anchorCtr="0">
            <a:normAutofit/>
          </a:bodyPr>
          <a:lstStyle>
            <a:lvl1pPr marL="0" indent="0">
              <a:buNone/>
              <a:defRPr sz="1800">
                <a:solidFill>
                  <a:schemeClr val="accent1"/>
                </a:solidFill>
              </a:defRPr>
            </a:lvl1pPr>
          </a:lstStyle>
          <a:p>
            <a:pPr lvl="0"/>
            <a:r>
              <a:rPr lang="de-DE" err="1"/>
              <a:t>Subtitle</a:t>
            </a:r>
            <a:r>
              <a:rPr lang="de-DE"/>
              <a:t> (Optional)</a:t>
            </a:r>
          </a:p>
        </p:txBody>
      </p:sp>
      <p:sp>
        <p:nvSpPr>
          <p:cNvPr id="3" name="Fußzeilenplatzhalter 2">
            <a:extLst>
              <a:ext uri="{FF2B5EF4-FFF2-40B4-BE49-F238E27FC236}">
                <a16:creationId xmlns:a16="http://schemas.microsoft.com/office/drawing/2014/main" id="{8CCAEE30-C3D7-4924-96EF-925771356989}"/>
              </a:ext>
            </a:extLst>
          </p:cNvPr>
          <p:cNvSpPr>
            <a:spLocks noGrp="1"/>
          </p:cNvSpPr>
          <p:nvPr>
            <p:ph type="ftr" sz="quarter" idx="16"/>
          </p:nvPr>
        </p:nvSpPr>
        <p:spPr/>
        <p:txBody>
          <a:bodyPr/>
          <a:lstStyle/>
          <a:p>
            <a:endParaRPr lang="de-DE"/>
          </a:p>
        </p:txBody>
      </p:sp>
    </p:spTree>
    <p:extLst>
      <p:ext uri="{BB962C8B-B14F-4D97-AF65-F5344CB8AC3E}">
        <p14:creationId xmlns:p14="http://schemas.microsoft.com/office/powerpoint/2010/main" val="1932393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Foliennummernplatzhalter 12">
            <a:extLst>
              <a:ext uri="{FF2B5EF4-FFF2-40B4-BE49-F238E27FC236}">
                <a16:creationId xmlns:a16="http://schemas.microsoft.com/office/drawing/2014/main" id="{31D9DB7E-923B-407D-8AE6-909324B7C5E5}"/>
              </a:ext>
            </a:extLst>
          </p:cNvPr>
          <p:cNvSpPr>
            <a:spLocks noGrp="1"/>
          </p:cNvSpPr>
          <p:nvPr>
            <p:ph type="sldNum" sz="quarter" idx="15"/>
          </p:nvPr>
        </p:nvSpPr>
        <p:spPr/>
        <p:txBody>
          <a:bodyPr/>
          <a:lstStyle/>
          <a:p>
            <a:pPr algn="l"/>
            <a:fld id="{F77E67B2-A423-478D-9CF7-CCC0FF1D913A}" type="slidenum">
              <a:rPr lang="de-DE" smtClean="0"/>
              <a:pPr algn="l"/>
              <a:t>‹#›</a:t>
            </a:fld>
            <a:endParaRPr lang="de-DE"/>
          </a:p>
        </p:txBody>
      </p:sp>
      <p:sp>
        <p:nvSpPr>
          <p:cNvPr id="2" name="Titel 1">
            <a:extLst>
              <a:ext uri="{FF2B5EF4-FFF2-40B4-BE49-F238E27FC236}">
                <a16:creationId xmlns:a16="http://schemas.microsoft.com/office/drawing/2014/main" id="{75BC48A8-8E3F-4028-9534-002FAFED4365}"/>
              </a:ext>
            </a:extLst>
          </p:cNvPr>
          <p:cNvSpPr>
            <a:spLocks noGrp="1"/>
          </p:cNvSpPr>
          <p:nvPr>
            <p:ph type="title"/>
          </p:nvPr>
        </p:nvSpPr>
        <p:spPr/>
        <p:txBody>
          <a:bodyPr/>
          <a:lstStyle/>
          <a:p>
            <a:r>
              <a:rPr lang="en-US"/>
              <a:t>Click to edit Master title style</a:t>
            </a:r>
            <a:endParaRPr lang="de-DE"/>
          </a:p>
        </p:txBody>
      </p:sp>
      <p:sp>
        <p:nvSpPr>
          <p:cNvPr id="9" name="Inhaltsplatzhalter 2">
            <a:extLst>
              <a:ext uri="{FF2B5EF4-FFF2-40B4-BE49-F238E27FC236}">
                <a16:creationId xmlns:a16="http://schemas.microsoft.com/office/drawing/2014/main" id="{B53EF1BC-8293-44B4-9C5A-68E9980FA87E}"/>
              </a:ext>
            </a:extLst>
          </p:cNvPr>
          <p:cNvSpPr>
            <a:spLocks noGrp="1"/>
          </p:cNvSpPr>
          <p:nvPr>
            <p:ph sz="half" idx="1"/>
          </p:nvPr>
        </p:nvSpPr>
        <p:spPr>
          <a:xfrm>
            <a:off x="392329" y="1113235"/>
            <a:ext cx="8360839" cy="3456385"/>
          </a:xfrm>
          <a:prstGeom prst="roundRect">
            <a:avLst>
              <a:gd name="adj" fmla="val 3190"/>
            </a:avLst>
          </a:prstGeo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platzhalter 10">
            <a:extLst>
              <a:ext uri="{FF2B5EF4-FFF2-40B4-BE49-F238E27FC236}">
                <a16:creationId xmlns:a16="http://schemas.microsoft.com/office/drawing/2014/main" id="{A7B417FD-ECFD-4562-A536-3A377F8E0429}"/>
              </a:ext>
            </a:extLst>
          </p:cNvPr>
          <p:cNvSpPr>
            <a:spLocks noGrp="1"/>
          </p:cNvSpPr>
          <p:nvPr>
            <p:ph type="body" sz="quarter" idx="13" hasCustomPrompt="1"/>
          </p:nvPr>
        </p:nvSpPr>
        <p:spPr>
          <a:xfrm>
            <a:off x="392083" y="642598"/>
            <a:ext cx="8025137" cy="380702"/>
          </a:xfrm>
          <a:prstGeom prst="rect">
            <a:avLst/>
          </a:prstGeom>
        </p:spPr>
        <p:txBody>
          <a:bodyPr lIns="0" tIns="0" rIns="0" bIns="0" anchor="ctr" anchorCtr="0">
            <a:normAutofit/>
          </a:bodyPr>
          <a:lstStyle>
            <a:lvl1pPr marL="0" indent="0">
              <a:buNone/>
              <a:defRPr sz="1800">
                <a:solidFill>
                  <a:schemeClr val="accent1"/>
                </a:solidFill>
              </a:defRPr>
            </a:lvl1pPr>
          </a:lstStyle>
          <a:p>
            <a:pPr lvl="0"/>
            <a:r>
              <a:rPr lang="de-DE" err="1"/>
              <a:t>Subtitle</a:t>
            </a:r>
            <a:r>
              <a:rPr lang="de-DE"/>
              <a:t> (Optional)</a:t>
            </a:r>
          </a:p>
        </p:txBody>
      </p:sp>
      <p:sp>
        <p:nvSpPr>
          <p:cNvPr id="3" name="Fußzeilenplatzhalter 2">
            <a:extLst>
              <a:ext uri="{FF2B5EF4-FFF2-40B4-BE49-F238E27FC236}">
                <a16:creationId xmlns:a16="http://schemas.microsoft.com/office/drawing/2014/main" id="{8CCAEE30-C3D7-4924-96EF-925771356989}"/>
              </a:ext>
            </a:extLst>
          </p:cNvPr>
          <p:cNvSpPr>
            <a:spLocks noGrp="1"/>
          </p:cNvSpPr>
          <p:nvPr>
            <p:ph type="ftr" sz="quarter" idx="16"/>
          </p:nvPr>
        </p:nvSpPr>
        <p:spPr/>
        <p:txBody>
          <a:bodyPr/>
          <a:lstStyle/>
          <a:p>
            <a:endParaRPr lang="de-DE"/>
          </a:p>
        </p:txBody>
      </p:sp>
    </p:spTree>
    <p:extLst>
      <p:ext uri="{BB962C8B-B14F-4D97-AF65-F5344CB8AC3E}">
        <p14:creationId xmlns:p14="http://schemas.microsoft.com/office/powerpoint/2010/main" val="3661990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4_Title and Content">
    <p:spTree>
      <p:nvGrpSpPr>
        <p:cNvPr id="1" name="Shape 208"/>
        <p:cNvGrpSpPr/>
        <p:nvPr/>
      </p:nvGrpSpPr>
      <p:grpSpPr>
        <a:xfrm>
          <a:off x="0" y="0"/>
          <a:ext cx="0" cy="0"/>
          <a:chOff x="0" y="0"/>
          <a:chExt cx="0" cy="0"/>
        </a:xfrm>
      </p:grpSpPr>
      <p:sp>
        <p:nvSpPr>
          <p:cNvPr id="209" name="Google Shape;209;gedce570001_0_350"/>
          <p:cNvSpPr txBox="1">
            <a:spLocks noGrp="1"/>
          </p:cNvSpPr>
          <p:nvPr>
            <p:ph type="body" idx="1"/>
          </p:nvPr>
        </p:nvSpPr>
        <p:spPr>
          <a:xfrm>
            <a:off x="457200" y="1200151"/>
            <a:ext cx="8229600" cy="3394575"/>
          </a:xfrm>
          <a:prstGeom prst="rect">
            <a:avLst/>
          </a:prstGeom>
          <a:noFill/>
          <a:ln>
            <a:noFill/>
          </a:ln>
        </p:spPr>
        <p:txBody>
          <a:bodyPr spcFirstLastPara="1" wrap="square" lIns="91425" tIns="45700" rIns="91425" bIns="45700" anchor="t" anchorCtr="0">
            <a:noAutofit/>
          </a:bodyPr>
          <a:lstStyle>
            <a:lvl1pPr marL="342892" marR="0" lvl="0" indent="-285743"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Gill Sans"/>
                <a:ea typeface="Gill Sans"/>
                <a:cs typeface="Gill Sans"/>
                <a:sym typeface="Gill Sans"/>
              </a:defRPr>
            </a:lvl1pPr>
            <a:lvl2pPr marL="685783" marR="0" lvl="1" indent="-285743"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Gill Sans"/>
                <a:ea typeface="Gill Sans"/>
                <a:cs typeface="Gill Sans"/>
                <a:sym typeface="Gill Sans"/>
              </a:defRPr>
            </a:lvl2pPr>
            <a:lvl3pPr marL="1028675" marR="0" lvl="2" indent="-285743"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Gill Sans"/>
                <a:ea typeface="Gill Sans"/>
                <a:cs typeface="Gill Sans"/>
                <a:sym typeface="Gill Sans"/>
              </a:defRPr>
            </a:lvl3pPr>
            <a:lvl4pPr marL="1371566" marR="0" lvl="3" indent="-285743"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Gill Sans"/>
                <a:ea typeface="Gill Sans"/>
                <a:cs typeface="Gill Sans"/>
                <a:sym typeface="Gill Sans"/>
              </a:defRPr>
            </a:lvl4pPr>
            <a:lvl5pPr marL="1714457" marR="0" lvl="4" indent="-285743"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Gill Sans"/>
                <a:ea typeface="Gill Sans"/>
                <a:cs typeface="Gill Sans"/>
                <a:sym typeface="Gill Sans"/>
              </a:defRPr>
            </a:lvl5pPr>
            <a:lvl6pPr marL="2057348" marR="0" lvl="5" indent="-266693"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0" name="Google Shape;210;gedce570001_0_350"/>
          <p:cNvSpPr txBox="1">
            <a:spLocks noGrp="1"/>
          </p:cNvSpPr>
          <p:nvPr>
            <p:ph type="title"/>
          </p:nvPr>
        </p:nvSpPr>
        <p:spPr>
          <a:xfrm>
            <a:off x="457200" y="150221"/>
            <a:ext cx="8229600" cy="76387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FFFFFF"/>
              </a:buClr>
              <a:buSzPts val="3200"/>
              <a:buFont typeface="Gill Sans"/>
              <a:buNone/>
              <a:defRPr sz="2400" b="0" i="0" u="none" strike="noStrike" cap="none">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spTree>
    <p:extLst>
      <p:ext uri="{BB962C8B-B14F-4D97-AF65-F5344CB8AC3E}">
        <p14:creationId xmlns:p14="http://schemas.microsoft.com/office/powerpoint/2010/main" val="4210322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72"/>
        <p:cNvGrpSpPr/>
        <p:nvPr/>
      </p:nvGrpSpPr>
      <p:grpSpPr>
        <a:xfrm>
          <a:off x="0" y="0"/>
          <a:ext cx="0" cy="0"/>
          <a:chOff x="0" y="0"/>
          <a:chExt cx="0" cy="0"/>
        </a:xfrm>
      </p:grpSpPr>
      <p:sp>
        <p:nvSpPr>
          <p:cNvPr id="273" name="Google Shape;273;p55"/>
          <p:cNvSpPr txBox="1">
            <a:spLocks noGrp="1"/>
          </p:cNvSpPr>
          <p:nvPr>
            <p:ph type="ctrTitle"/>
          </p:nvPr>
        </p:nvSpPr>
        <p:spPr>
          <a:xfrm>
            <a:off x="461827" y="612348"/>
            <a:ext cx="8220600" cy="587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000"/>
              <a:buFont typeface="Libre Baskerville"/>
              <a:buNone/>
              <a:defRPr sz="1950" b="0" i="0" u="none" strike="noStrike" cap="none">
                <a:solidFill>
                  <a:schemeClr val="dk1"/>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050" b="0" i="0" u="none" strike="noStrike" cap="none">
                <a:solidFill>
                  <a:srgbClr val="000000"/>
                </a:solidFill>
                <a:latin typeface="Arial"/>
                <a:ea typeface="Arial"/>
                <a:cs typeface="Arial"/>
                <a:sym typeface="Arial"/>
              </a:defRPr>
            </a:lvl9pPr>
          </a:lstStyle>
          <a:p>
            <a:endParaRPr/>
          </a:p>
        </p:txBody>
      </p:sp>
      <p:sp>
        <p:nvSpPr>
          <p:cNvPr id="274" name="Google Shape;274;p55"/>
          <p:cNvSpPr txBox="1">
            <a:spLocks noGrp="1"/>
          </p:cNvSpPr>
          <p:nvPr>
            <p:ph type="body" idx="1"/>
          </p:nvPr>
        </p:nvSpPr>
        <p:spPr>
          <a:xfrm>
            <a:off x="461612" y="1470035"/>
            <a:ext cx="8220900" cy="2817000"/>
          </a:xfrm>
          <a:prstGeom prst="rect">
            <a:avLst/>
          </a:prstGeom>
          <a:noFill/>
          <a:ln>
            <a:noFill/>
          </a:ln>
        </p:spPr>
        <p:txBody>
          <a:bodyPr spcFirstLastPara="1" wrap="square" lIns="0" tIns="0" rIns="0" bIns="0" anchor="t" anchorCtr="0">
            <a:noAutofit/>
          </a:bodyPr>
          <a:lstStyle>
            <a:lvl1pPr marL="342892" marR="0" lvl="0" indent="-171446" algn="l" rtl="0">
              <a:lnSpc>
                <a:spcPct val="90000"/>
              </a:lnSpc>
              <a:spcBef>
                <a:spcPts val="600"/>
              </a:spcBef>
              <a:spcAft>
                <a:spcPts val="0"/>
              </a:spcAft>
              <a:buClr>
                <a:schemeClr val="dk1"/>
              </a:buClr>
              <a:buSzPts val="800"/>
              <a:buFont typeface="Arial"/>
              <a:buNone/>
              <a:defRPr sz="825" b="0" i="0" u="none" strike="noStrike" cap="none">
                <a:solidFill>
                  <a:schemeClr val="dk1"/>
                </a:solidFill>
                <a:latin typeface="Libre Baskerville"/>
                <a:ea typeface="Libre Baskerville"/>
                <a:cs typeface="Libre Baskerville"/>
                <a:sym typeface="Libre Baskerville"/>
              </a:defRPr>
            </a:lvl1pPr>
            <a:lvl2pPr marL="685784" marR="0" lvl="1" indent="-238119" algn="l" rtl="0">
              <a:lnSpc>
                <a:spcPct val="90000"/>
              </a:lnSpc>
              <a:spcBef>
                <a:spcPts val="300"/>
              </a:spcBef>
              <a:spcAft>
                <a:spcPts val="0"/>
              </a:spcAft>
              <a:buClr>
                <a:schemeClr val="dk1"/>
              </a:buClr>
              <a:buSzPts val="1400"/>
              <a:buFont typeface="Arial"/>
              <a:buChar char="•"/>
              <a:defRPr sz="1425" b="0" i="0" u="none" strike="noStrike" cap="none">
                <a:solidFill>
                  <a:schemeClr val="dk1"/>
                </a:solidFill>
                <a:latin typeface="Calibri"/>
                <a:ea typeface="Calibri"/>
                <a:cs typeface="Calibri"/>
                <a:sym typeface="Calibri"/>
              </a:defRPr>
            </a:lvl2pPr>
            <a:lvl3pPr marL="1028675" marR="0" lvl="2" indent="-228595" algn="l" rtl="0">
              <a:lnSpc>
                <a:spcPct val="90000"/>
              </a:lnSpc>
              <a:spcBef>
                <a:spcPts val="3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371566" marR="0" lvl="3"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4pPr>
            <a:lvl5pPr marL="1714457" marR="0" lvl="4"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5pPr>
            <a:lvl6pPr marL="2057349" marR="0" lvl="5"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6pPr>
            <a:lvl7pPr marL="2400240" marR="0" lvl="6"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7pPr>
            <a:lvl8pPr marL="2743132" marR="0" lvl="7"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8pPr>
            <a:lvl9pPr marL="3086023" marR="0" lvl="8" indent="-223832" algn="l" rtl="0">
              <a:lnSpc>
                <a:spcPct val="90000"/>
              </a:lnSpc>
              <a:spcBef>
                <a:spcPts val="300"/>
              </a:spcBef>
              <a:spcAft>
                <a:spcPts val="0"/>
              </a:spcAft>
              <a:buClr>
                <a:schemeClr val="dk1"/>
              </a:buClr>
              <a:buSzPts val="1100"/>
              <a:buFont typeface="Arial"/>
              <a:buChar char="•"/>
              <a:defRPr sz="10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3640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9EAD-96EE-44AC-F753-11F30394493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3E50FA-18EE-6003-01C7-057D40675B97}"/>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58C4D7-2AC6-C5AE-28AF-1D0684F89B4D}"/>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1E297F4C-2BE6-2357-DD3E-39F49485F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6528C9-7E88-964C-E0B0-3A3AEA366E6C}"/>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3542097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BB5F-D76E-71D1-505D-6E5E814E9D0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01C2D7C0-E2C7-3448-F680-8A7CF24DA5D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EF73B5-AE4F-F9C0-F4B1-331D69DF99B6}"/>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FCC71ED1-78C7-9667-535C-F8AE7EBA7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D31EB-F765-DA4C-3541-4F792C53A576}"/>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27818869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95C6-20C2-8C4E-D944-6F4DC4102C7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09F958-512B-201C-6B9C-953BFCD3D8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9CEB9F-786E-4B35-6979-71392BD1BDD4}"/>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ADCCEFC9-9981-616C-DC95-860A08403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E15AA-E27B-5C00-B618-B0A29B383936}"/>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3162231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8C6B-99CE-0114-97D9-1407A22750A7}"/>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3A7B757-EC79-5274-A9D8-47828D8107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E21AB51-C09A-3474-35FE-C4F49BD22F0E}"/>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18E31052-21EE-DBA2-01BD-F153EF11D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B4FCD-03A7-F37D-FED6-B512BD22F0C3}"/>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2772745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EE7A-0F3C-56BE-F5D7-43D7E38107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0090D5-A1AE-C538-FD4F-59C2EC3E4AD3}"/>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2E1B5EE-12E3-1D99-44E4-2A0328751931}"/>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CFCCB8-8792-35E8-8E35-62BDF7C26BBA}"/>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6" name="Footer Placeholder 5">
            <a:extLst>
              <a:ext uri="{FF2B5EF4-FFF2-40B4-BE49-F238E27FC236}">
                <a16:creationId xmlns:a16="http://schemas.microsoft.com/office/drawing/2014/main" id="{B7A79685-17E8-626D-3115-0FD5A0107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1519A-DAE8-1773-47DC-6AC0F461B7E3}"/>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14230081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C7C7-BD56-8D10-EE72-E04F983F60F2}"/>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D802F5E-D34F-8C26-BF24-AA73ABA304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5D1A11-99EA-E06F-888C-1C4A46DFB35C}"/>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B278117-8040-EF13-794A-0C132C1BA3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B220918-8758-66AC-DA1F-F2FFAD1738A6}"/>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C393757-0322-CC18-FD3C-752EC159759A}"/>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8" name="Footer Placeholder 7">
            <a:extLst>
              <a:ext uri="{FF2B5EF4-FFF2-40B4-BE49-F238E27FC236}">
                <a16:creationId xmlns:a16="http://schemas.microsoft.com/office/drawing/2014/main" id="{32EFCC8E-87F8-E904-940B-97130E0AF3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FC944-F98F-0CA1-2CE8-4D36409CEFFC}"/>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3610502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C491-6061-9B2C-3CD1-8892F6F1610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E4391F5-7694-0DB6-22B7-90F642D40D90}"/>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4" name="Footer Placeholder 3">
            <a:extLst>
              <a:ext uri="{FF2B5EF4-FFF2-40B4-BE49-F238E27FC236}">
                <a16:creationId xmlns:a16="http://schemas.microsoft.com/office/drawing/2014/main" id="{BF12C8B9-2128-0370-ABAC-ABBFF1A284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48AD2C-8225-D118-F75C-6587C7E6AFE2}"/>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12752964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D73FCE-88C3-53DC-65FE-D0D451FAF114}"/>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3" name="Footer Placeholder 2">
            <a:extLst>
              <a:ext uri="{FF2B5EF4-FFF2-40B4-BE49-F238E27FC236}">
                <a16:creationId xmlns:a16="http://schemas.microsoft.com/office/drawing/2014/main" id="{56D01039-C590-E1B9-1B75-47194CD514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992D2-6774-5BDD-A196-A0E57D1858F5}"/>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3007077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889F-3EA2-C3E4-91D7-9FD613CF6FBA}"/>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7E27E7-2C81-A5B9-F7F5-9DD70F80888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7A0995-7ED8-8E16-8E3F-7DB300792D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8D7814C-6413-8409-CB0F-68D83A3EC198}"/>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6" name="Footer Placeholder 5">
            <a:extLst>
              <a:ext uri="{FF2B5EF4-FFF2-40B4-BE49-F238E27FC236}">
                <a16:creationId xmlns:a16="http://schemas.microsoft.com/office/drawing/2014/main" id="{BE473F52-B374-E7BC-02F9-351614A50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6DC97-A5A5-4F50-145F-6FF9ED9071CE}"/>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3647762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59A9-3904-EFBF-88DF-A3D46A7800F1}"/>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76678B-34DE-D90B-AACF-D4B832599CC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8E3E51-9996-C63E-108F-57CA3D73352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D17F230-0B23-D3FB-C572-549F9100548D}"/>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6" name="Footer Placeholder 5">
            <a:extLst>
              <a:ext uri="{FF2B5EF4-FFF2-40B4-BE49-F238E27FC236}">
                <a16:creationId xmlns:a16="http://schemas.microsoft.com/office/drawing/2014/main" id="{B9866F6D-1E03-245E-4D26-09CEA9FE4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DB254-A45D-48BB-8FBA-5E6B9537257B}"/>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270320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5491-F1D1-9785-6878-8489D3B9856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4EDD9F-F093-79BE-3287-011756E654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7F668B-841E-5444-2EB9-06E09F67C96C}"/>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7A35AACD-D014-5414-ADCF-D54B71D01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D90A0-F15B-0057-723A-218EBBDCD035}"/>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249382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BC21-8022-C21E-45AC-FAD2F0F541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498ACC-1AE4-6C2B-C7AF-F9B2FF143DF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1DE526-B510-0915-F4F1-AECDF451342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40AD14-B182-FF7F-ACC1-067CEFB62111}"/>
              </a:ext>
            </a:extLst>
          </p:cNvPr>
          <p:cNvSpPr>
            <a:spLocks noGrp="1"/>
          </p:cNvSpPr>
          <p:nvPr>
            <p:ph type="dt" sz="half" idx="10"/>
          </p:nvPr>
        </p:nvSpPr>
        <p:spPr/>
        <p:txBody>
          <a:bodyPr/>
          <a:lstStyle/>
          <a:p>
            <a:fld id="{B44BEB10-1DAF-4E57-8298-3B1B2E15871A}" type="datetimeFigureOut">
              <a:rPr lang="en-GB" smtClean="0"/>
              <a:t>25/02/2025</a:t>
            </a:fld>
            <a:endParaRPr lang="en-GB"/>
          </a:p>
        </p:txBody>
      </p:sp>
      <p:sp>
        <p:nvSpPr>
          <p:cNvPr id="6" name="Footer Placeholder 5">
            <a:extLst>
              <a:ext uri="{FF2B5EF4-FFF2-40B4-BE49-F238E27FC236}">
                <a16:creationId xmlns:a16="http://schemas.microsoft.com/office/drawing/2014/main" id="{3EF38A32-423D-1AF0-98EF-5BF2929874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5CEC2D-1B3B-87B9-A336-6D1FDB672256}"/>
              </a:ext>
            </a:extLst>
          </p:cNvPr>
          <p:cNvSpPr>
            <a:spLocks noGrp="1"/>
          </p:cNvSpPr>
          <p:nvPr>
            <p:ph type="sldNum" sz="quarter" idx="12"/>
          </p:nvPr>
        </p:nvSpPr>
        <p:spPr/>
        <p:txBody>
          <a:bodyPr/>
          <a:lstStyle/>
          <a:p>
            <a:fld id="{6560B383-B89D-43C9-BC82-484F45726471}" type="slidenum">
              <a:rPr lang="en-GB" smtClean="0"/>
              <a:t>‹#›</a:t>
            </a:fld>
            <a:endParaRPr lang="en-GB"/>
          </a:p>
        </p:txBody>
      </p:sp>
    </p:spTree>
    <p:extLst>
      <p:ext uri="{BB962C8B-B14F-4D97-AF65-F5344CB8AC3E}">
        <p14:creationId xmlns:p14="http://schemas.microsoft.com/office/powerpoint/2010/main" val="1079793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C59D6-9B5D-E080-4E49-A86FA10DDD8C}"/>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1A4BC1-78A2-636B-5C83-ED9BD8CA5BA9}"/>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E7DCFA-862D-AB47-A4DE-0A794854B5E9}"/>
              </a:ext>
            </a:extLst>
          </p:cNvPr>
          <p:cNvSpPr>
            <a:spLocks noGrp="1"/>
          </p:cNvSpPr>
          <p:nvPr>
            <p:ph type="dt" sz="half" idx="10"/>
          </p:nvPr>
        </p:nvSpPr>
        <p:spPr/>
        <p:txBody>
          <a:body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0F494F91-6FD7-D3C4-8864-C74B520BB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389BB-0CDE-6E36-7995-8B16F3013A56}"/>
              </a:ext>
            </a:extLst>
          </p:cNvPr>
          <p:cNvSpPr>
            <a:spLocks noGrp="1"/>
          </p:cNvSpPr>
          <p:nvPr>
            <p:ph type="sldNum" sz="quarter" idx="12"/>
          </p:nvPr>
        </p:nvSpPr>
        <p:spPr/>
        <p:txBody>
          <a:bodyPr/>
          <a:lstStyle/>
          <a:p>
            <a:fld id="{D56A61EB-2EAF-DA41-A81C-C6318CBF3404}" type="slidenum">
              <a:rPr lang="en-US" smtClean="0"/>
              <a:t>‹#›</a:t>
            </a:fld>
            <a:endParaRPr lang="en-US"/>
          </a:p>
        </p:txBody>
      </p:sp>
    </p:spTree>
    <p:extLst>
      <p:ext uri="{BB962C8B-B14F-4D97-AF65-F5344CB8AC3E}">
        <p14:creationId xmlns:p14="http://schemas.microsoft.com/office/powerpoint/2010/main" val="33746637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image" Target="../media/image2.png"/><Relationship Id="rId5" Type="http://schemas.openxmlformats.org/officeDocument/2006/relationships/slideLayout" Target="../slideLayouts/slideLayout21.xml"/><Relationship Id="rId61" Type="http://schemas.openxmlformats.org/officeDocument/2006/relationships/slideLayout" Target="../slideLayouts/slideLayout77.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theme" Target="../theme/theme3.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4.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7200" y="205740"/>
            <a:ext cx="8229600" cy="82296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AE11B-57F7-FFC1-F521-7C075A23B4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DDB527-34A1-2590-23CA-EFA2CC21B2C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AF938-F70D-0F85-A274-EB9883F407A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44BEB10-1DAF-4E57-8298-3B1B2E15871A}" type="datetimeFigureOut">
              <a:rPr lang="en-GB" smtClean="0"/>
              <a:t>25/02/2025</a:t>
            </a:fld>
            <a:endParaRPr lang="en-GB"/>
          </a:p>
        </p:txBody>
      </p:sp>
      <p:sp>
        <p:nvSpPr>
          <p:cNvPr id="5" name="Footer Placeholder 4">
            <a:extLst>
              <a:ext uri="{FF2B5EF4-FFF2-40B4-BE49-F238E27FC236}">
                <a16:creationId xmlns:a16="http://schemas.microsoft.com/office/drawing/2014/main" id="{780FDACC-5B9D-4D6E-2395-BFBA473672B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663668-4DEA-F78D-61D1-221C9130110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560B383-B89D-43C9-BC82-484F45726471}" type="slidenum">
              <a:rPr lang="en-GB" smtClean="0"/>
              <a:t>‹#›</a:t>
            </a:fld>
            <a:endParaRPr lang="en-GB"/>
          </a:p>
        </p:txBody>
      </p:sp>
    </p:spTree>
    <p:extLst>
      <p:ext uri="{BB962C8B-B14F-4D97-AF65-F5344CB8AC3E}">
        <p14:creationId xmlns:p14="http://schemas.microsoft.com/office/powerpoint/2010/main" val="5066073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ußzeilenplatzhalter 4">
            <a:extLst>
              <a:ext uri="{FF2B5EF4-FFF2-40B4-BE49-F238E27FC236}">
                <a16:creationId xmlns:a16="http://schemas.microsoft.com/office/drawing/2014/main" id="{25687ED3-CAEA-69AC-0B07-A1C03C688D51}"/>
              </a:ext>
            </a:extLst>
          </p:cNvPr>
          <p:cNvSpPr txBox="1">
            <a:spLocks noGrp="1"/>
          </p:cNvSpPr>
          <p:nvPr>
            <p:ph type="ftr" sz="quarter" idx="3"/>
          </p:nvPr>
        </p:nvSpPr>
        <p:spPr>
          <a:xfrm>
            <a:off x="706580" y="4767263"/>
            <a:ext cx="2973875" cy="214065"/>
          </a:xfrm>
          <a:prstGeom prst="rect">
            <a:avLst/>
          </a:prstGeom>
          <a:noFill/>
          <a:ln>
            <a:noFill/>
          </a:ln>
        </p:spPr>
        <p:txBody>
          <a:bodyPr vert="horz" wrap="square" lIns="0" tIns="45720" rIns="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de-DE" sz="750" b="0" i="0" u="none" strike="noStrike" kern="1200" cap="none" spc="0" baseline="0">
                <a:solidFill>
                  <a:srgbClr val="706459"/>
                </a:solidFill>
                <a:uFillTx/>
                <a:latin typeface="Encode Sans Semi Expanded"/>
              </a:defRPr>
            </a:lvl1pPr>
          </a:lstStyle>
          <a:p>
            <a:pPr lvl="0"/>
            <a:endParaRPr lang="de-DE"/>
          </a:p>
        </p:txBody>
      </p:sp>
      <p:sp>
        <p:nvSpPr>
          <p:cNvPr id="3" name="Foliennummernplatzhalter 5">
            <a:extLst>
              <a:ext uri="{FF2B5EF4-FFF2-40B4-BE49-F238E27FC236}">
                <a16:creationId xmlns:a16="http://schemas.microsoft.com/office/drawing/2014/main" id="{49D4A179-086D-2126-FB0A-9EF59AA1E36A}"/>
              </a:ext>
            </a:extLst>
          </p:cNvPr>
          <p:cNvSpPr txBox="1">
            <a:spLocks noGrp="1"/>
          </p:cNvSpPr>
          <p:nvPr>
            <p:ph type="sldNum" sz="quarter" idx="4"/>
          </p:nvPr>
        </p:nvSpPr>
        <p:spPr>
          <a:xfrm>
            <a:off x="392675" y="4767263"/>
            <a:ext cx="239680" cy="214065"/>
          </a:xfrm>
          <a:prstGeom prst="rect">
            <a:avLst/>
          </a:prstGeom>
          <a:noFill/>
          <a:ln>
            <a:noFill/>
          </a:ln>
        </p:spPr>
        <p:txBody>
          <a:bodyPr vert="horz" wrap="square" lIns="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de-DE" sz="750" b="0" i="0" u="none" strike="noStrike" kern="1200" cap="none" spc="0" baseline="0">
                <a:solidFill>
                  <a:srgbClr val="706459"/>
                </a:solidFill>
                <a:uFillTx/>
                <a:latin typeface="Encode Sans Semi Expanded"/>
              </a:defRPr>
            </a:lvl1pPr>
          </a:lstStyle>
          <a:p>
            <a:pPr lvl="0"/>
            <a:fld id="{24EFFA74-C8CE-439C-9277-0B4CA2D8EE13}" type="slidenum">
              <a:t>‹#›</a:t>
            </a:fld>
            <a:endParaRPr lang="de-DE"/>
          </a:p>
        </p:txBody>
      </p:sp>
      <p:pic>
        <p:nvPicPr>
          <p:cNvPr id="4" name="Grafik 11">
            <a:extLst>
              <a:ext uri="{FF2B5EF4-FFF2-40B4-BE49-F238E27FC236}">
                <a16:creationId xmlns:a16="http://schemas.microsoft.com/office/drawing/2014/main" id="{CCF3638F-8CA8-53FB-1A67-40B15EF961C7}"/>
              </a:ext>
            </a:extLst>
          </p:cNvPr>
          <p:cNvPicPr>
            <a:picLocks noChangeAspect="1"/>
          </p:cNvPicPr>
          <p:nvPr/>
        </p:nvPicPr>
        <p:blipFill>
          <a:blip r:embed="rId65"/>
          <a:srcRect l="76680" t="-4189"/>
          <a:stretch>
            <a:fillRect/>
          </a:stretch>
        </p:blipFill>
        <p:spPr>
          <a:xfrm>
            <a:off x="8508809" y="321297"/>
            <a:ext cx="244433" cy="217583"/>
          </a:xfrm>
          <a:prstGeom prst="rect">
            <a:avLst/>
          </a:prstGeom>
          <a:noFill/>
          <a:ln cap="flat">
            <a:noFill/>
          </a:ln>
        </p:spPr>
      </p:pic>
      <p:sp>
        <p:nvSpPr>
          <p:cNvPr id="5" name="Titelplatzhalter 22">
            <a:extLst>
              <a:ext uri="{FF2B5EF4-FFF2-40B4-BE49-F238E27FC236}">
                <a16:creationId xmlns:a16="http://schemas.microsoft.com/office/drawing/2014/main" id="{1DAC536C-4D8C-C952-9D79-E33CABCB74A4}"/>
              </a:ext>
            </a:extLst>
          </p:cNvPr>
          <p:cNvSpPr txBox="1">
            <a:spLocks noGrp="1"/>
          </p:cNvSpPr>
          <p:nvPr>
            <p:ph type="title"/>
          </p:nvPr>
        </p:nvSpPr>
        <p:spPr>
          <a:xfrm>
            <a:off x="392085" y="321297"/>
            <a:ext cx="8025135" cy="321297"/>
          </a:xfrm>
          <a:prstGeom prst="rect">
            <a:avLst/>
          </a:prstGeom>
          <a:noFill/>
          <a:ln>
            <a:noFill/>
          </a:ln>
        </p:spPr>
        <p:txBody>
          <a:bodyPr vert="horz" wrap="square" lIns="0" tIns="0" rIns="0" bIns="0" anchor="t" anchorCtr="0" compatLnSpc="1">
            <a:noAutofit/>
          </a:bodyPr>
          <a:lstStyle/>
          <a:p>
            <a:pPr lvl="0"/>
            <a:r>
              <a:rPr lang="en-US"/>
              <a:t>Click to edit Master title style</a:t>
            </a:r>
            <a:endParaRPr lang="de-DE"/>
          </a:p>
        </p:txBody>
      </p:sp>
      <p:sp>
        <p:nvSpPr>
          <p:cNvPr id="6" name="Textplatzhalter 1">
            <a:extLst>
              <a:ext uri="{FF2B5EF4-FFF2-40B4-BE49-F238E27FC236}">
                <a16:creationId xmlns:a16="http://schemas.microsoft.com/office/drawing/2014/main" id="{F34BA293-681E-5429-E280-6D8A3DA98F5E}"/>
              </a:ext>
            </a:extLst>
          </p:cNvPr>
          <p:cNvSpPr txBox="1">
            <a:spLocks noGrp="1"/>
          </p:cNvSpPr>
          <p:nvPr>
            <p:ph type="body" idx="1"/>
          </p:nvPr>
        </p:nvSpPr>
        <p:spPr>
          <a:xfrm>
            <a:off x="392676" y="1120611"/>
            <a:ext cx="8353195" cy="3456383"/>
          </a:xfrm>
          <a:prstGeom prst="rect">
            <a:avLst/>
          </a:prstGeom>
          <a:noFill/>
          <a:ln>
            <a:noFill/>
          </a:ln>
        </p:spPr>
        <p:txBody>
          <a:bodyPr vert="horz" wrap="square" lIns="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extfeld 12">
            <a:extLst>
              <a:ext uri="{FF2B5EF4-FFF2-40B4-BE49-F238E27FC236}">
                <a16:creationId xmlns:a16="http://schemas.microsoft.com/office/drawing/2014/main" id="{6E61327C-86CB-76CD-9F6B-BB3731B804B2}"/>
              </a:ext>
            </a:extLst>
          </p:cNvPr>
          <p:cNvSpPr txBox="1"/>
          <p:nvPr/>
        </p:nvSpPr>
        <p:spPr>
          <a:xfrm>
            <a:off x="535370" y="4767264"/>
            <a:ext cx="69272" cy="184666"/>
          </a:xfrm>
          <a:prstGeom prst="rect">
            <a:avLst/>
          </a:prstGeom>
          <a:noFill/>
          <a:ln cap="flat">
            <a:noFill/>
          </a:ln>
        </p:spPr>
        <p:txBody>
          <a:bodyPr vert="horz" wrap="square" lIns="68580" tIns="34290" rIns="68580" bIns="3429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750" b="0" i="0" u="none" strike="noStrike" kern="1200" cap="none" spc="0" baseline="0">
                <a:solidFill>
                  <a:srgbClr val="706459"/>
                </a:solidFill>
                <a:uFillTx/>
                <a:latin typeface="Encode Sans Semi Expanded"/>
              </a:rPr>
              <a:t>|</a:t>
            </a:r>
            <a:endParaRPr lang="de-DE" sz="750" b="0" i="0" u="none" strike="noStrike" kern="1200" cap="none" spc="0" baseline="0">
              <a:solidFill>
                <a:srgbClr val="706459"/>
              </a:solidFill>
              <a:uFillTx/>
              <a:latin typeface="Encode Sans Semi Expanded"/>
            </a:endParaRPr>
          </a:p>
        </p:txBody>
      </p:sp>
      <p:pic>
        <p:nvPicPr>
          <p:cNvPr id="8" name="Picture 7">
            <a:extLst>
              <a:ext uri="{FF2B5EF4-FFF2-40B4-BE49-F238E27FC236}">
                <a16:creationId xmlns:a16="http://schemas.microsoft.com/office/drawing/2014/main" id="{19D39F17-8838-7C8C-26FC-9F3772A4416A}"/>
              </a:ext>
            </a:extLst>
          </p:cNvPr>
          <p:cNvPicPr>
            <a:picLocks noChangeAspect="1"/>
          </p:cNvPicPr>
          <p:nvPr/>
        </p:nvPicPr>
        <p:blipFill>
          <a:blip r:embed="rId66"/>
          <a:srcRect/>
          <a:stretch>
            <a:fillRect/>
          </a:stretch>
        </p:blipFill>
        <p:spPr>
          <a:xfrm>
            <a:off x="5322494" y="4649518"/>
            <a:ext cx="3423383" cy="474004"/>
          </a:xfrm>
          <a:prstGeom prst="rect">
            <a:avLst/>
          </a:prstGeom>
          <a:noFill/>
          <a:ln cap="flat">
            <a:noFill/>
          </a:ln>
        </p:spPr>
      </p:pic>
    </p:spTree>
    <p:extLst>
      <p:ext uri="{BB962C8B-B14F-4D97-AF65-F5344CB8AC3E}">
        <p14:creationId xmlns:p14="http://schemas.microsoft.com/office/powerpoint/2010/main" val="26744601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3" r:id="rId55"/>
    <p:sldLayoutId id="2147483734" r:id="rId56"/>
    <p:sldLayoutId id="2147483735" r:id="rId57"/>
    <p:sldLayoutId id="2147483736" r:id="rId58"/>
    <p:sldLayoutId id="2147483737" r:id="rId59"/>
    <p:sldLayoutId id="2147483738" r:id="rId60"/>
    <p:sldLayoutId id="2147483739" r:id="rId61"/>
    <p:sldLayoutId id="2147483740" r:id="rId62"/>
    <p:sldLayoutId id="2147483741" r:id="rId63"/>
  </p:sldLayoutIdLst>
  <p:txStyles>
    <p:titleStyle>
      <a:lvl1pPr marL="0" marR="0" lvl="0" indent="0" algn="l" defTabSz="685800" rtl="0" fontAlgn="auto" hangingPunct="1">
        <a:lnSpc>
          <a:spcPct val="113000"/>
        </a:lnSpc>
        <a:spcBef>
          <a:spcPts val="0"/>
        </a:spcBef>
        <a:spcAft>
          <a:spcPts val="0"/>
        </a:spcAft>
        <a:buNone/>
        <a:tabLst/>
        <a:defRPr lang="en-US" sz="2100" b="0" i="0" u="none" strike="noStrike" kern="1200" cap="none" spc="0" baseline="0">
          <a:solidFill>
            <a:srgbClr val="E63223"/>
          </a:solidFill>
          <a:uFillTx/>
          <a:latin typeface="Encode Sans Semi Expanded SmBd"/>
        </a:defRPr>
      </a:lvl1pPr>
    </p:titleStyle>
    <p:bodyStyle>
      <a:lvl1pPr marL="201213" marR="0" lvl="0" indent="-201213" algn="l" defTabSz="685800" rtl="0" fontAlgn="auto" hangingPunct="1">
        <a:lnSpc>
          <a:spcPct val="114000"/>
        </a:lnSpc>
        <a:spcBef>
          <a:spcPts val="600"/>
        </a:spcBef>
        <a:spcAft>
          <a:spcPts val="0"/>
        </a:spcAft>
        <a:buClr>
          <a:srgbClr val="E63223"/>
        </a:buClr>
        <a:buSzPct val="100000"/>
        <a:buFont typeface="Arial" pitchFamily="34"/>
        <a:buChar char="•"/>
        <a:tabLst/>
        <a:defRPr lang="en-US" sz="1425" b="0" i="0" u="none" strike="noStrike" kern="1200" cap="none" spc="0" baseline="0">
          <a:solidFill>
            <a:srgbClr val="000000"/>
          </a:solidFill>
          <a:uFillTx/>
          <a:latin typeface="Encode Sans Semi Expanded"/>
        </a:defRPr>
      </a:lvl1pPr>
      <a:lvl2pPr marL="401241" marR="0" lvl="1" indent="-198833" algn="l" defTabSz="685800" rtl="0" fontAlgn="auto" hangingPunct="1">
        <a:lnSpc>
          <a:spcPct val="114000"/>
        </a:lnSpc>
        <a:spcBef>
          <a:spcPts val="600"/>
        </a:spcBef>
        <a:spcAft>
          <a:spcPts val="0"/>
        </a:spcAft>
        <a:buClr>
          <a:srgbClr val="E63223"/>
        </a:buClr>
        <a:buSzPct val="100000"/>
        <a:buFont typeface="Arial" pitchFamily="34"/>
        <a:buChar char="•"/>
        <a:tabLst/>
        <a:defRPr lang="en-US" sz="1425" b="0" i="0" u="none" strike="noStrike" kern="1200" cap="none" spc="0" baseline="0">
          <a:solidFill>
            <a:srgbClr val="000000"/>
          </a:solidFill>
          <a:uFillTx/>
          <a:latin typeface="Encode Sans Semi Expanded"/>
        </a:defRPr>
      </a:lvl2pPr>
      <a:lvl3pPr marL="602454" marR="0" lvl="2" indent="-191687" algn="l" defTabSz="685800" rtl="0" fontAlgn="auto" hangingPunct="1">
        <a:lnSpc>
          <a:spcPct val="114000"/>
        </a:lnSpc>
        <a:spcBef>
          <a:spcPts val="600"/>
        </a:spcBef>
        <a:spcAft>
          <a:spcPts val="0"/>
        </a:spcAft>
        <a:buClr>
          <a:srgbClr val="E63223"/>
        </a:buClr>
        <a:buSzPct val="100000"/>
        <a:buFont typeface="Arial" pitchFamily="34"/>
        <a:buChar char="•"/>
        <a:tabLst/>
        <a:defRPr lang="en-US" sz="1275" b="0" i="0" u="none" strike="noStrike" kern="1200" cap="none" spc="0" baseline="0">
          <a:solidFill>
            <a:srgbClr val="000000"/>
          </a:solidFill>
          <a:uFillTx/>
          <a:latin typeface="Encode Sans Semi Expanded"/>
        </a:defRPr>
      </a:lvl3pPr>
      <a:lvl4pPr marL="810814" marR="0" lvl="3" indent="-207166" algn="l" defTabSz="685800" rtl="0" fontAlgn="auto" hangingPunct="1">
        <a:lnSpc>
          <a:spcPct val="114000"/>
        </a:lnSpc>
        <a:spcBef>
          <a:spcPts val="600"/>
        </a:spcBef>
        <a:spcAft>
          <a:spcPts val="0"/>
        </a:spcAft>
        <a:buClr>
          <a:srgbClr val="E63223"/>
        </a:buClr>
        <a:buSzPct val="100000"/>
        <a:buFont typeface="Arial" pitchFamily="34"/>
        <a:buChar char="•"/>
        <a:tabLst/>
        <a:defRPr lang="en-US" sz="1275" b="0" i="0" u="none" strike="noStrike" kern="1200" cap="none" spc="0" baseline="0">
          <a:solidFill>
            <a:srgbClr val="000000"/>
          </a:solidFill>
          <a:uFillTx/>
          <a:latin typeface="Encode Sans Semi Expanded"/>
        </a:defRPr>
      </a:lvl4pPr>
      <a:lvl5pPr marL="1010842" marR="0" lvl="4" indent="-200027" algn="l" defTabSz="685800" rtl="0" fontAlgn="auto" hangingPunct="1">
        <a:lnSpc>
          <a:spcPct val="114000"/>
        </a:lnSpc>
        <a:spcBef>
          <a:spcPts val="600"/>
        </a:spcBef>
        <a:spcAft>
          <a:spcPts val="0"/>
        </a:spcAft>
        <a:buClr>
          <a:srgbClr val="E63223"/>
        </a:buClr>
        <a:buSzPct val="100000"/>
        <a:buFont typeface="Arial" pitchFamily="34"/>
        <a:buChar char="•"/>
        <a:tabLst/>
        <a:defRPr lang="en-US" sz="1275" b="0" i="0" u="none" strike="noStrike" kern="1200" cap="none" spc="0" baseline="0">
          <a:solidFill>
            <a:srgbClr val="000000"/>
          </a:solidFill>
          <a:uFillTx/>
          <a:latin typeface="Encode Sans Semi Expanded"/>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27DC0-940E-4400-6D8D-E6F15875CFB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B9E1E3-90BA-5191-4B0B-D9C5F9AAC57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117604-1FFE-964F-60D8-694DDB97A82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6D5039-43AB-2743-AAAA-77521A4124F1}" type="datetimeFigureOut">
              <a:rPr lang="en-US" smtClean="0"/>
              <a:t>2/25/2025</a:t>
            </a:fld>
            <a:endParaRPr lang="en-US"/>
          </a:p>
        </p:txBody>
      </p:sp>
      <p:sp>
        <p:nvSpPr>
          <p:cNvPr id="5" name="Footer Placeholder 4">
            <a:extLst>
              <a:ext uri="{FF2B5EF4-FFF2-40B4-BE49-F238E27FC236}">
                <a16:creationId xmlns:a16="http://schemas.microsoft.com/office/drawing/2014/main" id="{FB07AC42-FDD6-DDF5-D470-3FE965EDFC4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26C65C-05F7-B028-A451-277282E6475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6A61EB-2EAF-DA41-A81C-C6318CBF3404}" type="slidenum">
              <a:rPr lang="en-US" smtClean="0"/>
              <a:t>‹#›</a:t>
            </a:fld>
            <a:endParaRPr lang="en-US"/>
          </a:p>
        </p:txBody>
      </p:sp>
    </p:spTree>
    <p:extLst>
      <p:ext uri="{BB962C8B-B14F-4D97-AF65-F5344CB8AC3E}">
        <p14:creationId xmlns:p14="http://schemas.microsoft.com/office/powerpoint/2010/main" val="9157519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8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2.wdp"/><Relationship Id="rId17" Type="http://schemas.openxmlformats.org/officeDocument/2006/relationships/hyperlink" Target="https://www.publicdomainpictures.net/view-image.php?image=216174&amp;picture=tea-and-biscuits" TargetMode="External"/><Relationship Id="rId2" Type="http://schemas.openxmlformats.org/officeDocument/2006/relationships/image" Target="../media/image9.png"/><Relationship Id="rId16"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image" Target="../media/image12.png"/><Relationship Id="rId15" Type="http://schemas.openxmlformats.org/officeDocument/2006/relationships/image" Target="../media/image26.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1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image" Target="../media/image8.jpeg"/><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intersnackgroup.com/about-us/overview" TargetMode="Externa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7.xml"/><Relationship Id="rId5" Type="http://schemas.microsoft.com/office/2007/relationships/hdphoto" Target="../media/hdphoto3.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13" Type="http://schemas.microsoft.com/office/2007/relationships/hdphoto" Target="../media/hdphoto3.wdp"/><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5.png"/><Relationship Id="rId21" Type="http://schemas.openxmlformats.org/officeDocument/2006/relationships/image" Target="../media/image71.png"/><Relationship Id="rId7" Type="http://schemas.openxmlformats.org/officeDocument/2006/relationships/image" Target="../media/image59.png"/><Relationship Id="rId12" Type="http://schemas.openxmlformats.org/officeDocument/2006/relationships/image" Target="../media/image54.png"/><Relationship Id="rId17" Type="http://schemas.openxmlformats.org/officeDocument/2006/relationships/image" Target="../media/image67.jpeg"/><Relationship Id="rId25" Type="http://schemas.openxmlformats.org/officeDocument/2006/relationships/image" Target="../media/image75.png"/><Relationship Id="rId2" Type="http://schemas.openxmlformats.org/officeDocument/2006/relationships/notesSlide" Target="../notesSlides/notesSlide2.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7.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4.png"/><Relationship Id="rId5" Type="http://schemas.openxmlformats.org/officeDocument/2006/relationships/image" Target="../media/image57.png"/><Relationship Id="rId15" Type="http://schemas.openxmlformats.org/officeDocument/2006/relationships/image" Target="../media/image65.jpe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2.png"/><Relationship Id="rId19" Type="http://schemas.openxmlformats.org/officeDocument/2006/relationships/image" Target="../media/image69.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4.jpeg"/><Relationship Id="rId22" Type="http://schemas.openxmlformats.org/officeDocument/2006/relationships/image" Target="../media/image72.png"/><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7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6.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6.xml"/><Relationship Id="rId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5.emf"/><Relationship Id="rId1" Type="http://schemas.openxmlformats.org/officeDocument/2006/relationships/slideLayout" Target="../slideLayouts/slideLayout76.xml"/><Relationship Id="rId4" Type="http://schemas.openxmlformats.org/officeDocument/2006/relationships/image" Target="../media/image106.wmf"/></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1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76.xml"/><Relationship Id="rId5" Type="http://schemas.openxmlformats.org/officeDocument/2006/relationships/image" Target="../media/image124.jpeg"/><Relationship Id="rId4" Type="http://schemas.openxmlformats.org/officeDocument/2006/relationships/image" Target="../media/image123.svg"/></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125.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3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1.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5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image" Target="../media/image12.png"/><Relationship Id="rId15" Type="http://schemas.openxmlformats.org/officeDocument/2006/relationships/image" Target="../media/image26.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linkedin.com/in/bradyar/" TargetMode="Externa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0.xml"/><Relationship Id="rId6" Type="http://schemas.openxmlformats.org/officeDocument/2006/relationships/image" Target="../media/image32.png"/><Relationship Id="rId5" Type="http://schemas.openxmlformats.org/officeDocument/2006/relationships/hyperlink" Target="https://www.broskiclub.com/"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E0791-8E07-ED8A-E0CD-B1E6E56FC3B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4139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FA43-6A31-64AC-1BE7-04491781F32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8A53C4-7C12-68D1-937E-D0298DF50723}"/>
              </a:ext>
            </a:extLst>
          </p:cNvPr>
          <p:cNvSpPr/>
          <p:nvPr/>
        </p:nvSpPr>
        <p:spPr>
          <a:xfrm>
            <a:off x="0" y="688"/>
            <a:ext cx="9144000" cy="5143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sp>
        <p:nvSpPr>
          <p:cNvPr id="5" name="Title 1">
            <a:extLst>
              <a:ext uri="{FF2B5EF4-FFF2-40B4-BE49-F238E27FC236}">
                <a16:creationId xmlns:a16="http://schemas.microsoft.com/office/drawing/2014/main" id="{283963B1-3BC3-6766-127F-315B567364E3}"/>
              </a:ext>
            </a:extLst>
          </p:cNvPr>
          <p:cNvSpPr>
            <a:spLocks noGrp="1"/>
          </p:cNvSpPr>
          <p:nvPr>
            <p:ph type="title"/>
          </p:nvPr>
        </p:nvSpPr>
        <p:spPr>
          <a:xfrm>
            <a:off x="326463" y="-93606"/>
            <a:ext cx="7886700" cy="994172"/>
          </a:xfrm>
          <a:scene3d>
            <a:camera prst="orthographicFront"/>
            <a:lightRig rig="threePt" dir="t"/>
          </a:scene3d>
          <a:sp3d>
            <a:bevelT w="69850"/>
          </a:sp3d>
        </p:spPr>
        <p:txBody>
          <a:bodyPr>
            <a:normAutofit/>
          </a:bodyPr>
          <a:lstStyle/>
          <a:p>
            <a:r>
              <a:rPr lang="en-US" sz="2100" b="1">
                <a:ln/>
                <a:gradFill>
                  <a:gsLst>
                    <a:gs pos="39000">
                      <a:srgbClr val="A87E00"/>
                    </a:gs>
                    <a:gs pos="100000">
                      <a:schemeClr val="bg2">
                        <a:shade val="80000"/>
                      </a:schemeClr>
                    </a:gs>
                  </a:gsLst>
                  <a:path path="circle">
                    <a:fillToRect l="50000" t="50000" r="50000" b="50000"/>
                  </a:path>
                </a:gradFill>
                <a:latin typeface="Calibri" panose="020F0502020204030204" pitchFamily="34" charset="0"/>
                <a:cs typeface="Calibri" panose="020F0502020204030204" pitchFamily="34" charset="0"/>
              </a:rPr>
              <a:t>TOPICS – P1</a:t>
            </a:r>
            <a:endParaRPr lang="en-US" sz="2100">
              <a:gradFill>
                <a:gsLst>
                  <a:gs pos="29000">
                    <a:srgbClr val="FFD579">
                      <a:lumMod val="92000"/>
                      <a:lumOff val="8000"/>
                    </a:srgbClr>
                  </a:gs>
                  <a:gs pos="100000">
                    <a:schemeClr val="bg2">
                      <a:shade val="80000"/>
                    </a:schemeClr>
                  </a:gs>
                </a:gsLst>
                <a:path path="circle">
                  <a:fillToRect l="50000" t="50000" r="50000" b="50000"/>
                </a:path>
              </a:gradFill>
            </a:endParaRPr>
          </a:p>
        </p:txBody>
      </p:sp>
      <p:sp>
        <p:nvSpPr>
          <p:cNvPr id="7" name="TextBox 6">
            <a:extLst>
              <a:ext uri="{FF2B5EF4-FFF2-40B4-BE49-F238E27FC236}">
                <a16:creationId xmlns:a16="http://schemas.microsoft.com/office/drawing/2014/main" id="{351F6DD6-83BF-2BF4-5E76-ED193CF00C6F}"/>
              </a:ext>
            </a:extLst>
          </p:cNvPr>
          <p:cNvSpPr txBox="1"/>
          <p:nvPr/>
        </p:nvSpPr>
        <p:spPr>
          <a:xfrm>
            <a:off x="326463" y="708838"/>
            <a:ext cx="7886700" cy="5101397"/>
          </a:xfrm>
          <a:prstGeom prst="rect">
            <a:avLst/>
          </a:prstGeom>
          <a:noFill/>
        </p:spPr>
        <p:txBody>
          <a:bodyPr wrap="square" rtlCol="0">
            <a:spAutoFit/>
          </a:bodyPr>
          <a:lstStyle/>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MY BACKGROUND </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HOW I HAD THE IDEA OF BROSÉ – TRADEMARKS, DOMAIN, SOCIAL HANDLES</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SOURCING BROSÉ – AIX EN PROVENCE – Grenache, Syrah, Cinsault, Cabernet Sauvignon, Rolle</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HOW I LAUNCHED BROSÉ ONLINE DURING THE 2019 LOCKDOWN</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BROSÉ IMPORT / EXPORT - Provence (Marseille) - UAE (Jebel Ali) – ES (Alicante) – NL (Rotterdam) – PT (Lisbon) </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CREATING AND SOURCING BROSKI FROM THE SCOTTCH HIGHLANDS, LOCH LOMOND </a:t>
            </a:r>
          </a:p>
          <a:p>
            <a:pPr marL="257175" indent="-257175" algn="l" defTabSz="685800" rtl="0">
              <a:buFont typeface="+mj-lt"/>
              <a:buAutoNum type="arabicPeriod"/>
            </a:pPr>
            <a:endParaRPr lang="en-GB" sz="1200"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1125" kern="1200">
              <a:solidFill>
                <a:prstClr val="white"/>
              </a:solidFill>
              <a:latin typeface="Calibri" panose="020F0502020204030204" pitchFamily="34" charset="0"/>
              <a:ea typeface="+mn-ea"/>
              <a:cs typeface="Calibri" panose="020F0502020204030204" pitchFamily="34" charset="0"/>
            </a:endParaRPr>
          </a:p>
          <a:p>
            <a:pPr marL="214313" indent="-214313" algn="l" defTabSz="685800" rtl="0">
              <a:buFont typeface="Arial" panose="020B0604020202020204" pitchFamily="34" charset="0"/>
              <a:buChar char="•"/>
            </a:pPr>
            <a:endParaRPr lang="en-GB" sz="1125" kern="1200">
              <a:solidFill>
                <a:prstClr val="white"/>
              </a:solidFill>
              <a:latin typeface="Calibri"/>
              <a:ea typeface="+mn-ea"/>
              <a:cs typeface="+mn-cs"/>
            </a:endParaRPr>
          </a:p>
        </p:txBody>
      </p:sp>
      <p:sp>
        <p:nvSpPr>
          <p:cNvPr id="10" name="TextBox 9">
            <a:extLst>
              <a:ext uri="{FF2B5EF4-FFF2-40B4-BE49-F238E27FC236}">
                <a16:creationId xmlns:a16="http://schemas.microsoft.com/office/drawing/2014/main" id="{25AB3A7E-0DE8-BFCA-8CEC-1CE80CF38F82}"/>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3   </a:t>
            </a:r>
          </a:p>
        </p:txBody>
      </p:sp>
    </p:spTree>
    <p:extLst>
      <p:ext uri="{BB962C8B-B14F-4D97-AF65-F5344CB8AC3E}">
        <p14:creationId xmlns:p14="http://schemas.microsoft.com/office/powerpoint/2010/main" val="75332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9772-2EF1-71AA-B356-70ADA5890A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F5C614-CDE9-70EC-35C7-420F8F237898}"/>
              </a:ext>
            </a:extLst>
          </p:cNvPr>
          <p:cNvSpPr/>
          <p:nvPr/>
        </p:nvSpPr>
        <p:spPr>
          <a:xfrm>
            <a:off x="0" y="688"/>
            <a:ext cx="9144000" cy="5143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sp>
        <p:nvSpPr>
          <p:cNvPr id="5" name="Title 1">
            <a:extLst>
              <a:ext uri="{FF2B5EF4-FFF2-40B4-BE49-F238E27FC236}">
                <a16:creationId xmlns:a16="http://schemas.microsoft.com/office/drawing/2014/main" id="{AFFA60B3-2549-F0C0-7B23-F00534796F95}"/>
              </a:ext>
            </a:extLst>
          </p:cNvPr>
          <p:cNvSpPr>
            <a:spLocks noGrp="1"/>
          </p:cNvSpPr>
          <p:nvPr>
            <p:ph type="title"/>
          </p:nvPr>
        </p:nvSpPr>
        <p:spPr>
          <a:xfrm>
            <a:off x="326463" y="-93606"/>
            <a:ext cx="7886700" cy="994172"/>
          </a:xfrm>
          <a:scene3d>
            <a:camera prst="orthographicFront"/>
            <a:lightRig rig="threePt" dir="t"/>
          </a:scene3d>
          <a:sp3d>
            <a:bevelT w="69850"/>
          </a:sp3d>
        </p:spPr>
        <p:txBody>
          <a:bodyPr>
            <a:normAutofit/>
          </a:bodyPr>
          <a:lstStyle/>
          <a:p>
            <a:r>
              <a:rPr lang="en-US" sz="2100" b="1">
                <a:ln/>
                <a:gradFill>
                  <a:gsLst>
                    <a:gs pos="39000">
                      <a:srgbClr val="A87E00"/>
                    </a:gs>
                    <a:gs pos="100000">
                      <a:schemeClr val="bg2">
                        <a:shade val="80000"/>
                      </a:schemeClr>
                    </a:gs>
                  </a:gsLst>
                  <a:path path="circle">
                    <a:fillToRect l="50000" t="50000" r="50000" b="50000"/>
                  </a:path>
                </a:gradFill>
                <a:latin typeface="Calibri" panose="020F0502020204030204" pitchFamily="34" charset="0"/>
                <a:cs typeface="Calibri" panose="020F0502020204030204" pitchFamily="34" charset="0"/>
              </a:rPr>
              <a:t>TOPICS – P2</a:t>
            </a:r>
            <a:endParaRPr lang="en-US" sz="2100">
              <a:gradFill>
                <a:gsLst>
                  <a:gs pos="29000">
                    <a:srgbClr val="FFD579">
                      <a:lumMod val="92000"/>
                      <a:lumOff val="8000"/>
                    </a:srgbClr>
                  </a:gs>
                  <a:gs pos="100000">
                    <a:schemeClr val="bg2">
                      <a:shade val="80000"/>
                    </a:schemeClr>
                  </a:gs>
                </a:gsLst>
                <a:path path="circle">
                  <a:fillToRect l="50000" t="50000" r="50000" b="50000"/>
                </a:path>
              </a:gradFill>
            </a:endParaRPr>
          </a:p>
        </p:txBody>
      </p:sp>
      <p:sp>
        <p:nvSpPr>
          <p:cNvPr id="7" name="TextBox 6">
            <a:extLst>
              <a:ext uri="{FF2B5EF4-FFF2-40B4-BE49-F238E27FC236}">
                <a16:creationId xmlns:a16="http://schemas.microsoft.com/office/drawing/2014/main" id="{B175FFC9-07F9-13B7-F46F-97D43C4840A2}"/>
              </a:ext>
            </a:extLst>
          </p:cNvPr>
          <p:cNvSpPr txBox="1"/>
          <p:nvPr/>
        </p:nvSpPr>
        <p:spPr>
          <a:xfrm>
            <a:off x="326463" y="465404"/>
            <a:ext cx="7886700" cy="4235775"/>
          </a:xfrm>
          <a:prstGeom prst="rect">
            <a:avLst/>
          </a:prstGeom>
          <a:noFill/>
        </p:spPr>
        <p:txBody>
          <a:bodyPr wrap="square" rtlCol="0">
            <a:spAutoFit/>
          </a:bodyPr>
          <a:lstStyle/>
          <a:p>
            <a:pPr algn="l" defTabSz="685800" rtl="0"/>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ECOMMERCE, STORAGE AND FULFILMENT – SPOTIFY, FIDELITY </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ON TRADE - UK DISTRIBUTION – LWC, INN EXPRESS, SWALLOW DRINKS</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OFF TRADE - SUPERMARKETS - WAITROSE DISCUSSIONS</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PLANS FOR FUTURE BRO BRANDS – BROQUILA AND BRODKA. THE BRO DRINKS GROUP – SASMA BV</a:t>
            </a:r>
          </a:p>
          <a:p>
            <a:pPr marL="257175" indent="-257175" algn="l" defTabSz="685800" rtl="0">
              <a:buFont typeface="+mj-lt"/>
              <a:buAutoNum type="arabicPeriod"/>
            </a:pPr>
            <a:endParaRPr lang="en-GB"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r>
              <a:rPr lang="en-GB" kern="1200">
                <a:solidFill>
                  <a:prstClr val="white"/>
                </a:solidFill>
                <a:latin typeface="Calibri" panose="020F0502020204030204" pitchFamily="34" charset="0"/>
                <a:ea typeface="+mn-ea"/>
                <a:cs typeface="Calibri" panose="020F0502020204030204" pitchFamily="34" charset="0"/>
              </a:rPr>
              <a:t>COMPANY EXIT STRATEGY – DIAGEO, HEINEKEN, PERNOD RICARD</a:t>
            </a: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975" kern="1200">
              <a:solidFill>
                <a:prstClr val="white"/>
              </a:solidFill>
              <a:latin typeface="Calibri" panose="020F0502020204030204" pitchFamily="34" charset="0"/>
              <a:ea typeface="+mn-ea"/>
              <a:cs typeface="Calibri" panose="020F0502020204030204" pitchFamily="34" charset="0"/>
            </a:endParaRPr>
          </a:p>
          <a:p>
            <a:pPr marL="257175" indent="-257175" algn="l" defTabSz="685800" rtl="0">
              <a:buFont typeface="+mj-lt"/>
              <a:buAutoNum type="arabicPeriod"/>
            </a:pPr>
            <a:endParaRPr lang="en-GB" sz="1125" kern="1200">
              <a:solidFill>
                <a:prstClr val="white"/>
              </a:solidFill>
              <a:latin typeface="Calibri" panose="020F0502020204030204" pitchFamily="34" charset="0"/>
              <a:ea typeface="+mn-ea"/>
              <a:cs typeface="Calibri" panose="020F0502020204030204" pitchFamily="34" charset="0"/>
            </a:endParaRPr>
          </a:p>
          <a:p>
            <a:pPr marL="214313" indent="-214313" algn="l" defTabSz="685800" rtl="0">
              <a:buFont typeface="Arial" panose="020B0604020202020204" pitchFamily="34" charset="0"/>
              <a:buChar char="•"/>
            </a:pPr>
            <a:endParaRPr lang="en-GB" sz="1125" kern="1200">
              <a:solidFill>
                <a:prstClr val="white"/>
              </a:solidFill>
              <a:latin typeface="Calibri"/>
              <a:ea typeface="+mn-ea"/>
              <a:cs typeface="+mn-cs"/>
            </a:endParaRPr>
          </a:p>
        </p:txBody>
      </p:sp>
      <p:sp>
        <p:nvSpPr>
          <p:cNvPr id="10" name="TextBox 9">
            <a:extLst>
              <a:ext uri="{FF2B5EF4-FFF2-40B4-BE49-F238E27FC236}">
                <a16:creationId xmlns:a16="http://schemas.microsoft.com/office/drawing/2014/main" id="{F8528E1F-6937-565B-B5BF-15A27C2F424D}"/>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3   </a:t>
            </a:r>
          </a:p>
        </p:txBody>
      </p:sp>
    </p:spTree>
    <p:extLst>
      <p:ext uri="{BB962C8B-B14F-4D97-AF65-F5344CB8AC3E}">
        <p14:creationId xmlns:p14="http://schemas.microsoft.com/office/powerpoint/2010/main" val="4014203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20B5-44F6-5370-ADFD-854FFB75F1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15D6D7-19DC-6F8F-8320-4D58A5038311}"/>
              </a:ext>
            </a:extLst>
          </p:cNvPr>
          <p:cNvSpPr/>
          <p:nvPr/>
        </p:nvSpPr>
        <p:spPr>
          <a:xfrm>
            <a:off x="0" y="-164375"/>
            <a:ext cx="9144000" cy="53133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pic>
        <p:nvPicPr>
          <p:cNvPr id="5" name="Picture 4">
            <a:extLst>
              <a:ext uri="{FF2B5EF4-FFF2-40B4-BE49-F238E27FC236}">
                <a16:creationId xmlns:a16="http://schemas.microsoft.com/office/drawing/2014/main" id="{DE6B17DC-1ECB-DA84-F596-2BBA4F2124F6}"/>
              </a:ext>
            </a:extLst>
          </p:cNvPr>
          <p:cNvPicPr>
            <a:picLocks noChangeAspect="1"/>
          </p:cNvPicPr>
          <p:nvPr/>
        </p:nvPicPr>
        <p:blipFill>
          <a:blip r:embed="rId2"/>
          <a:stretch>
            <a:fillRect/>
          </a:stretch>
        </p:blipFill>
        <p:spPr>
          <a:xfrm>
            <a:off x="885976" y="807342"/>
            <a:ext cx="3147918" cy="3528816"/>
          </a:xfrm>
          <a:prstGeom prst="rect">
            <a:avLst/>
          </a:prstGeom>
        </p:spPr>
      </p:pic>
      <p:pic>
        <p:nvPicPr>
          <p:cNvPr id="10" name="Picture 9">
            <a:extLst>
              <a:ext uri="{FF2B5EF4-FFF2-40B4-BE49-F238E27FC236}">
                <a16:creationId xmlns:a16="http://schemas.microsoft.com/office/drawing/2014/main" id="{9FA6AD61-8A7E-4620-693B-69793030DE1B}"/>
              </a:ext>
            </a:extLst>
          </p:cNvPr>
          <p:cNvPicPr>
            <a:picLocks noChangeAspect="1"/>
          </p:cNvPicPr>
          <p:nvPr/>
        </p:nvPicPr>
        <p:blipFill>
          <a:blip r:embed="rId3"/>
          <a:stretch>
            <a:fillRect/>
          </a:stretch>
        </p:blipFill>
        <p:spPr>
          <a:xfrm>
            <a:off x="4919869" y="1890406"/>
            <a:ext cx="3485138" cy="1362689"/>
          </a:xfrm>
          <a:prstGeom prst="rect">
            <a:avLst/>
          </a:prstGeom>
        </p:spPr>
      </p:pic>
      <p:sp>
        <p:nvSpPr>
          <p:cNvPr id="4" name="TextBox 3">
            <a:extLst>
              <a:ext uri="{FF2B5EF4-FFF2-40B4-BE49-F238E27FC236}">
                <a16:creationId xmlns:a16="http://schemas.microsoft.com/office/drawing/2014/main" id="{0209CA0E-E3AB-25D6-54AA-379D009FAB46}"/>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4  </a:t>
            </a:r>
          </a:p>
        </p:txBody>
      </p:sp>
      <p:sp>
        <p:nvSpPr>
          <p:cNvPr id="7" name="Title 1">
            <a:extLst>
              <a:ext uri="{FF2B5EF4-FFF2-40B4-BE49-F238E27FC236}">
                <a16:creationId xmlns:a16="http://schemas.microsoft.com/office/drawing/2014/main" id="{77D28B9A-3E9F-62D2-AECB-614F5922097F}"/>
              </a:ext>
            </a:extLst>
          </p:cNvPr>
          <p:cNvSpPr txBox="1">
            <a:spLocks/>
          </p:cNvSpPr>
          <p:nvPr/>
        </p:nvSpPr>
        <p:spPr>
          <a:xfrm>
            <a:off x="500634" y="-5502"/>
            <a:ext cx="7886700" cy="591766"/>
          </a:xfrm>
          <a:prstGeom prst="rect">
            <a:avLst/>
          </a:prstGeom>
          <a:scene3d>
            <a:camera prst="orthographicFront"/>
            <a:lightRig rig="threePt" dir="t"/>
          </a:scene3d>
          <a:sp3d>
            <a:bevelT w="69850"/>
          </a:sp3d>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250" b="1">
                <a:ln/>
                <a:gradFill>
                  <a:gsLst>
                    <a:gs pos="39000">
                      <a:srgbClr val="A87E00"/>
                    </a:gs>
                    <a:gs pos="100000">
                      <a:srgbClr val="E7E6E6">
                        <a:shade val="80000"/>
                      </a:srgbClr>
                    </a:gs>
                  </a:gsLst>
                  <a:path path="circle">
                    <a:fillToRect l="50000" t="50000" r="50000" b="50000"/>
                  </a:path>
                </a:gradFill>
                <a:latin typeface="Calibri" panose="020F0502020204030204" pitchFamily="34" charset="0"/>
                <a:cs typeface="Calibri" panose="020F0502020204030204" pitchFamily="34" charset="0"/>
              </a:rPr>
              <a:t>FUTURE BRANDS - BROQUILA AND BRODKA</a:t>
            </a:r>
            <a:endParaRPr lang="en-US" sz="2250">
              <a:gradFill>
                <a:gsLst>
                  <a:gs pos="29000">
                    <a:srgbClr val="FFD579">
                      <a:lumMod val="92000"/>
                      <a:lumOff val="8000"/>
                    </a:srgbClr>
                  </a:gs>
                  <a:gs pos="100000">
                    <a:srgbClr val="E7E6E6">
                      <a:shade val="80000"/>
                    </a:srgbClr>
                  </a:gs>
                </a:gsLst>
                <a:path path="circle">
                  <a:fillToRect l="50000" t="50000" r="50000" b="50000"/>
                </a:path>
              </a:gradFill>
              <a:latin typeface="Calibri Light"/>
            </a:endParaRPr>
          </a:p>
        </p:txBody>
      </p:sp>
    </p:spTree>
    <p:extLst>
      <p:ext uri="{BB962C8B-B14F-4D97-AF65-F5344CB8AC3E}">
        <p14:creationId xmlns:p14="http://schemas.microsoft.com/office/powerpoint/2010/main" val="173678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6147A-E0AD-35D3-889A-3399D9701C8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4500E6-9DEB-0BD4-580E-3C6F9C6D6E19}"/>
              </a:ext>
            </a:extLst>
          </p:cNvPr>
          <p:cNvSpPr/>
          <p:nvPr/>
        </p:nvSpPr>
        <p:spPr>
          <a:xfrm>
            <a:off x="0" y="0"/>
            <a:ext cx="9144000" cy="53070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sp>
        <p:nvSpPr>
          <p:cNvPr id="5" name="Title 1">
            <a:extLst>
              <a:ext uri="{FF2B5EF4-FFF2-40B4-BE49-F238E27FC236}">
                <a16:creationId xmlns:a16="http://schemas.microsoft.com/office/drawing/2014/main" id="{8BB774BF-7CAB-E4D6-A98D-F0F840A7F5A9}"/>
              </a:ext>
            </a:extLst>
          </p:cNvPr>
          <p:cNvSpPr>
            <a:spLocks noGrp="1"/>
          </p:cNvSpPr>
          <p:nvPr>
            <p:ph type="title"/>
          </p:nvPr>
        </p:nvSpPr>
        <p:spPr>
          <a:xfrm>
            <a:off x="97480" y="123468"/>
            <a:ext cx="6108148" cy="447902"/>
          </a:xfrm>
          <a:scene3d>
            <a:camera prst="orthographicFront"/>
            <a:lightRig rig="threePt" dir="t"/>
          </a:scene3d>
          <a:sp3d>
            <a:bevelT w="69850"/>
          </a:sp3d>
        </p:spPr>
        <p:txBody>
          <a:bodyPr>
            <a:normAutofit fontScale="90000"/>
          </a:bodyPr>
          <a:lstStyle/>
          <a:p>
            <a:pPr algn="ctr"/>
            <a:r>
              <a:rPr lang="en-US" sz="2100" b="1">
                <a:ln/>
                <a:gradFill>
                  <a:gsLst>
                    <a:gs pos="39000">
                      <a:srgbClr val="A87E00"/>
                    </a:gs>
                    <a:gs pos="100000">
                      <a:schemeClr val="bg2">
                        <a:shade val="80000"/>
                      </a:schemeClr>
                    </a:gs>
                  </a:gsLst>
                  <a:path path="circle">
                    <a:fillToRect l="50000" t="50000" r="50000" b="50000"/>
                  </a:path>
                </a:gradFill>
                <a:latin typeface="Calibri" panose="020F0502020204030204" pitchFamily="34" charset="0"/>
                <a:cs typeface="Calibri" panose="020F0502020204030204" pitchFamily="34" charset="0"/>
              </a:rPr>
              <a:t>UK – LONDON MARKET LISTINGS – BROSÉ AND BROSKI </a:t>
            </a:r>
            <a:endParaRPr lang="en-US" sz="2100">
              <a:gradFill>
                <a:gsLst>
                  <a:gs pos="29000">
                    <a:srgbClr val="FFD579">
                      <a:lumMod val="92000"/>
                      <a:lumOff val="8000"/>
                    </a:srgbClr>
                  </a:gs>
                  <a:gs pos="100000">
                    <a:schemeClr val="bg2">
                      <a:shade val="80000"/>
                    </a:schemeClr>
                  </a:gs>
                </a:gsLst>
                <a:path path="circle">
                  <a:fillToRect l="50000" t="50000" r="50000" b="50000"/>
                </a:path>
              </a:gradFill>
            </a:endParaRPr>
          </a:p>
        </p:txBody>
      </p:sp>
      <p:sp>
        <p:nvSpPr>
          <p:cNvPr id="2" name="TextBox 1">
            <a:extLst>
              <a:ext uri="{FF2B5EF4-FFF2-40B4-BE49-F238E27FC236}">
                <a16:creationId xmlns:a16="http://schemas.microsoft.com/office/drawing/2014/main" id="{23CBA985-44FA-83B0-A841-76F366EEF8AA}"/>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3   BROSKI</a:t>
            </a:r>
          </a:p>
        </p:txBody>
      </p:sp>
      <p:pic>
        <p:nvPicPr>
          <p:cNvPr id="3" name="Picture 2" descr="Photo of homely vibe">
            <a:extLst>
              <a:ext uri="{FF2B5EF4-FFF2-40B4-BE49-F238E27FC236}">
                <a16:creationId xmlns:a16="http://schemas.microsoft.com/office/drawing/2014/main" id="{1EB28DEB-1A19-24EA-BC87-26F90DB791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278" y="1136802"/>
            <a:ext cx="2148996" cy="1339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QPR">
            <a:extLst>
              <a:ext uri="{FF2B5EF4-FFF2-40B4-BE49-F238E27FC236}">
                <a16:creationId xmlns:a16="http://schemas.microsoft.com/office/drawing/2014/main" id="{1C61B30E-ECBE-1A80-8379-FAC16F531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7582" y="1146905"/>
            <a:ext cx="1716696" cy="1339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hoto of charlie chaplin">
            <a:extLst>
              <a:ext uri="{FF2B5EF4-FFF2-40B4-BE49-F238E27FC236}">
                <a16:creationId xmlns:a16="http://schemas.microsoft.com/office/drawing/2014/main" id="{F7171387-DADC-8AAF-9283-06B8D7D2B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2296" y="1154928"/>
            <a:ext cx="1731776" cy="1362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hoto of prosecco">
            <a:extLst>
              <a:ext uri="{FF2B5EF4-FFF2-40B4-BE49-F238E27FC236}">
                <a16:creationId xmlns:a16="http://schemas.microsoft.com/office/drawing/2014/main" id="{6C55FF0D-9DD0-2089-7EA8-23CAB39C63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8178" y="1136801"/>
            <a:ext cx="1731776" cy="1349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Photo of relaxed vibe">
            <a:extLst>
              <a:ext uri="{FF2B5EF4-FFF2-40B4-BE49-F238E27FC236}">
                <a16:creationId xmlns:a16="http://schemas.microsoft.com/office/drawing/2014/main" id="{1A639E41-0386-470C-7110-4A7D5C89F6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280" y="2997448"/>
            <a:ext cx="2157011" cy="1510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Photo of area">
            <a:extLst>
              <a:ext uri="{FF2B5EF4-FFF2-40B4-BE49-F238E27FC236}">
                <a16:creationId xmlns:a16="http://schemas.microsoft.com/office/drawing/2014/main" id="{2B7FA0D2-F831-5B64-B532-7559DAE9BB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6724" y="2996108"/>
            <a:ext cx="1748612" cy="1511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Photo of vibe">
            <a:extLst>
              <a:ext uri="{FF2B5EF4-FFF2-40B4-BE49-F238E27FC236}">
                <a16:creationId xmlns:a16="http://schemas.microsoft.com/office/drawing/2014/main" id="{DA31720B-0950-989D-DA7F-F9A0B102AF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2296" y="2994256"/>
            <a:ext cx="1748612" cy="1513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Photo of the oval">
            <a:extLst>
              <a:ext uri="{FF2B5EF4-FFF2-40B4-BE49-F238E27FC236}">
                <a16:creationId xmlns:a16="http://schemas.microsoft.com/office/drawing/2014/main" id="{F7FE2335-38FE-7564-3782-DA20BBA08A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2089" y="2979769"/>
            <a:ext cx="1739758" cy="1527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2EE3379-94CC-FDBC-DB09-2FC924C33119}"/>
              </a:ext>
            </a:extLst>
          </p:cNvPr>
          <p:cNvSpPr txBox="1"/>
          <p:nvPr/>
        </p:nvSpPr>
        <p:spPr>
          <a:xfrm>
            <a:off x="501725" y="907707"/>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Little Orange Door</a:t>
            </a:r>
          </a:p>
        </p:txBody>
      </p:sp>
      <p:sp>
        <p:nvSpPr>
          <p:cNvPr id="19" name="TextBox 18">
            <a:extLst>
              <a:ext uri="{FF2B5EF4-FFF2-40B4-BE49-F238E27FC236}">
                <a16:creationId xmlns:a16="http://schemas.microsoft.com/office/drawing/2014/main" id="{B189DE33-4FA5-1A98-65A7-F53FCEB053DE}"/>
              </a:ext>
            </a:extLst>
          </p:cNvPr>
          <p:cNvSpPr txBox="1"/>
          <p:nvPr/>
        </p:nvSpPr>
        <p:spPr>
          <a:xfrm>
            <a:off x="2676645" y="909868"/>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Sindercombe Social</a:t>
            </a:r>
          </a:p>
        </p:txBody>
      </p:sp>
      <p:sp>
        <p:nvSpPr>
          <p:cNvPr id="20" name="TextBox 19">
            <a:extLst>
              <a:ext uri="{FF2B5EF4-FFF2-40B4-BE49-F238E27FC236}">
                <a16:creationId xmlns:a16="http://schemas.microsoft.com/office/drawing/2014/main" id="{87284673-5E68-9B38-72E0-8DF3DFDBFCB8}"/>
              </a:ext>
            </a:extLst>
          </p:cNvPr>
          <p:cNvSpPr txBox="1"/>
          <p:nvPr/>
        </p:nvSpPr>
        <p:spPr>
          <a:xfrm>
            <a:off x="4660175" y="905968"/>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Three Stags</a:t>
            </a:r>
          </a:p>
        </p:txBody>
      </p:sp>
      <p:sp>
        <p:nvSpPr>
          <p:cNvPr id="46" name="TextBox 45">
            <a:extLst>
              <a:ext uri="{FF2B5EF4-FFF2-40B4-BE49-F238E27FC236}">
                <a16:creationId xmlns:a16="http://schemas.microsoft.com/office/drawing/2014/main" id="{AEE1ED14-2681-31F9-07ED-3F9B27933341}"/>
              </a:ext>
            </a:extLst>
          </p:cNvPr>
          <p:cNvSpPr txBox="1"/>
          <p:nvPr/>
        </p:nvSpPr>
        <p:spPr>
          <a:xfrm>
            <a:off x="6596767" y="905968"/>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601 Queen’s Road</a:t>
            </a:r>
          </a:p>
        </p:txBody>
      </p:sp>
      <p:sp>
        <p:nvSpPr>
          <p:cNvPr id="47" name="TextBox 46">
            <a:extLst>
              <a:ext uri="{FF2B5EF4-FFF2-40B4-BE49-F238E27FC236}">
                <a16:creationId xmlns:a16="http://schemas.microsoft.com/office/drawing/2014/main" id="{8A1F4C29-C779-D8C4-257B-8DC88886D52B}"/>
              </a:ext>
            </a:extLst>
          </p:cNvPr>
          <p:cNvSpPr txBox="1"/>
          <p:nvPr/>
        </p:nvSpPr>
        <p:spPr>
          <a:xfrm>
            <a:off x="456639" y="2775755"/>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Black Horse</a:t>
            </a:r>
          </a:p>
        </p:txBody>
      </p:sp>
      <p:sp>
        <p:nvSpPr>
          <p:cNvPr id="48" name="TextBox 47">
            <a:extLst>
              <a:ext uri="{FF2B5EF4-FFF2-40B4-BE49-F238E27FC236}">
                <a16:creationId xmlns:a16="http://schemas.microsoft.com/office/drawing/2014/main" id="{28366C75-9D06-EA81-EE41-F68F99F1CB5A}"/>
              </a:ext>
            </a:extLst>
          </p:cNvPr>
          <p:cNvSpPr txBox="1"/>
          <p:nvPr/>
        </p:nvSpPr>
        <p:spPr>
          <a:xfrm>
            <a:off x="2676645" y="2775754"/>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Duchy Arms</a:t>
            </a:r>
          </a:p>
        </p:txBody>
      </p:sp>
      <p:sp>
        <p:nvSpPr>
          <p:cNvPr id="49" name="TextBox 48">
            <a:extLst>
              <a:ext uri="{FF2B5EF4-FFF2-40B4-BE49-F238E27FC236}">
                <a16:creationId xmlns:a16="http://schemas.microsoft.com/office/drawing/2014/main" id="{7C92A244-38FB-66F7-14C3-462E1C251956}"/>
              </a:ext>
            </a:extLst>
          </p:cNvPr>
          <p:cNvSpPr txBox="1"/>
          <p:nvPr/>
        </p:nvSpPr>
        <p:spPr>
          <a:xfrm>
            <a:off x="4648610" y="2763423"/>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SW16 Bar &amp; Kitchen</a:t>
            </a:r>
          </a:p>
        </p:txBody>
      </p:sp>
      <p:sp>
        <p:nvSpPr>
          <p:cNvPr id="50" name="TextBox 49">
            <a:extLst>
              <a:ext uri="{FF2B5EF4-FFF2-40B4-BE49-F238E27FC236}">
                <a16:creationId xmlns:a16="http://schemas.microsoft.com/office/drawing/2014/main" id="{743BA86A-20BE-90DF-BBBA-97DCB0736B75}"/>
              </a:ext>
            </a:extLst>
          </p:cNvPr>
          <p:cNvSpPr txBox="1"/>
          <p:nvPr/>
        </p:nvSpPr>
        <p:spPr>
          <a:xfrm>
            <a:off x="6622395" y="2746861"/>
            <a:ext cx="2099145" cy="300082"/>
          </a:xfrm>
          <a:prstGeom prst="rect">
            <a:avLst/>
          </a:prstGeom>
          <a:noFill/>
        </p:spPr>
        <p:txBody>
          <a:bodyPr wrap="square" rtlCol="0">
            <a:spAutoFit/>
          </a:bodyPr>
          <a:lstStyle/>
          <a:p>
            <a:pPr algn="ctr" defTabSz="685800" rtl="0"/>
            <a:r>
              <a:rPr lang="en-US" sz="1350" kern="1200">
                <a:solidFill>
                  <a:prstClr val="white"/>
                </a:solidFill>
                <a:latin typeface="Avenir Book" panose="02000503020000020003" pitchFamily="2" charset="0"/>
                <a:ea typeface="+mn-ea"/>
                <a:cs typeface="+mn-cs"/>
              </a:rPr>
              <a:t>The Fentiman Arms</a:t>
            </a:r>
          </a:p>
        </p:txBody>
      </p:sp>
    </p:spTree>
    <p:extLst>
      <p:ext uri="{BB962C8B-B14F-4D97-AF65-F5344CB8AC3E}">
        <p14:creationId xmlns:p14="http://schemas.microsoft.com/office/powerpoint/2010/main" val="27261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422B-2C37-8CB6-C2E2-F0DB4F9A92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551D4C-DCD5-5AA2-D630-B8F443A5C46B}"/>
              </a:ext>
            </a:extLst>
          </p:cNvPr>
          <p:cNvPicPr>
            <a:picLocks noChangeAspect="1"/>
          </p:cNvPicPr>
          <p:nvPr/>
        </p:nvPicPr>
        <p:blipFill rotWithShape="1">
          <a:blip r:embed="rId2"/>
          <a:srcRect b="19"/>
          <a:stretch/>
        </p:blipFill>
        <p:spPr>
          <a:xfrm>
            <a:off x="20" y="961"/>
            <a:ext cx="9143980" cy="5142539"/>
          </a:xfrm>
          <a:prstGeom prst="rect">
            <a:avLst/>
          </a:prstGeom>
        </p:spPr>
      </p:pic>
    </p:spTree>
    <p:extLst>
      <p:ext uri="{BB962C8B-B14F-4D97-AF65-F5344CB8AC3E}">
        <p14:creationId xmlns:p14="http://schemas.microsoft.com/office/powerpoint/2010/main" val="2785007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2E1D-1413-2F05-51EF-E92296B1A14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E168720-3409-CFFB-DDA0-0A2BCF271F8F}"/>
              </a:ext>
            </a:extLst>
          </p:cNvPr>
          <p:cNvGrpSpPr/>
          <p:nvPr/>
        </p:nvGrpSpPr>
        <p:grpSpPr>
          <a:xfrm>
            <a:off x="1725015" y="4816275"/>
            <a:ext cx="5717233" cy="228599"/>
            <a:chOff x="1949798" y="4781550"/>
            <a:chExt cx="5717233" cy="228599"/>
          </a:xfrm>
        </p:grpSpPr>
        <p:grpSp>
          <p:nvGrpSpPr>
            <p:cNvPr id="35" name="Group 34">
              <a:extLst>
                <a:ext uri="{FF2B5EF4-FFF2-40B4-BE49-F238E27FC236}">
                  <a16:creationId xmlns:a16="http://schemas.microsoft.com/office/drawing/2014/main" id="{67A256E9-D8F2-531A-CB2F-1E7AE45873FD}"/>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28DAD030-CBA3-F639-D145-24A060CD3BA4}"/>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7767454F-CDB3-D266-C7CA-0DA21E9342EC}"/>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B23FCC72-9EBE-72A9-1DB9-888987DD0709}"/>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C540CD3C-9814-00F3-B3F2-FC5FEBC6E445}"/>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3D68F07F-439F-61DF-3E22-45C10A747D27}"/>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52F27CDD-A1C1-9951-AFEA-57106880106F}"/>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F7344299-4F9D-9D08-E394-0DFCCA83D675}"/>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CA637FCD-6CC5-B59F-7745-F3625CD1888C}"/>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72362E77-9C5F-8A6E-1D7B-E6489CD78063}"/>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C3406430-D795-7893-A701-1AD8EC44BFED}"/>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CA5CB85B-EDB9-A0CE-B233-917A55DA6098}"/>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B4AE8FA3-65DC-EFB6-1C71-6B16EEF1A3D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6CFC5C69-C42E-3A6C-F8AF-8D41FDECE49E}"/>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645CF29A-BB46-FDA2-E797-BAB1A7607CBB}"/>
              </a:ext>
            </a:extLst>
          </p:cNvPr>
          <p:cNvSpPr txBox="1"/>
          <p:nvPr/>
        </p:nvSpPr>
        <p:spPr>
          <a:xfrm>
            <a:off x="0" y="705016"/>
            <a:ext cx="9144000" cy="1938992"/>
          </a:xfrm>
          <a:prstGeom prst="rect">
            <a:avLst/>
          </a:prstGeom>
          <a:noFill/>
        </p:spPr>
        <p:txBody>
          <a:bodyPr wrap="square">
            <a:spAutoFit/>
          </a:bodyPr>
          <a:lstStyle/>
          <a:p>
            <a:pPr algn="ctr"/>
            <a:endParaRPr lang="en-US" sz="4000" b="1">
              <a:latin typeface="Arial" panose="020B0604020202020204" pitchFamily="34" charset="0"/>
              <a:cs typeface="Arial" panose="020B0604020202020204" pitchFamily="34" charset="0"/>
            </a:endParaRPr>
          </a:p>
          <a:p>
            <a:pPr algn="ctr"/>
            <a:r>
              <a:rPr lang="en-US" sz="4000" b="1">
                <a:latin typeface="Arial" panose="020B0604020202020204" pitchFamily="34" charset="0"/>
                <a:cs typeface="Arial" panose="020B0604020202020204" pitchFamily="34" charset="0"/>
              </a:rPr>
              <a:t>Refreshment Break and Networking</a:t>
            </a:r>
            <a:br>
              <a:rPr lang="en-US" sz="4000" b="1">
                <a:latin typeface="Arial" panose="020B0604020202020204" pitchFamily="34" charset="0"/>
                <a:cs typeface="Arial" panose="020B0604020202020204" pitchFamily="34" charset="0"/>
              </a:rPr>
            </a:br>
            <a:endParaRPr lang="en-GB" sz="4000" i="1">
              <a:latin typeface="Arial" panose="020B0604020202020204" pitchFamily="34" charset="0"/>
              <a:cs typeface="Arial" panose="020B0604020202020204" pitchFamily="34" charset="0"/>
            </a:endParaRPr>
          </a:p>
        </p:txBody>
      </p:sp>
      <p:pic>
        <p:nvPicPr>
          <p:cNvPr id="6" name="Picture 5" descr="HWC_logo for signature.jpg">
            <a:extLst>
              <a:ext uri="{FF2B5EF4-FFF2-40B4-BE49-F238E27FC236}">
                <a16:creationId xmlns:a16="http://schemas.microsoft.com/office/drawing/2014/main" id="{3B637B81-89E8-D50A-5E59-7CFF73662AC9}"/>
              </a:ext>
            </a:extLst>
          </p:cNvPr>
          <p:cNvPicPr>
            <a:picLocks noChangeAspect="1"/>
          </p:cNvPicPr>
          <p:nvPr/>
        </p:nvPicPr>
        <p:blipFill>
          <a:blip r:embed="rId15" cstate="print"/>
          <a:stretch>
            <a:fillRect/>
          </a:stretch>
        </p:blipFill>
        <p:spPr>
          <a:xfrm>
            <a:off x="4831040" y="2609047"/>
            <a:ext cx="2843540" cy="1059218"/>
          </a:xfrm>
          <a:prstGeom prst="rect">
            <a:avLst/>
          </a:prstGeom>
        </p:spPr>
      </p:pic>
      <p:pic>
        <p:nvPicPr>
          <p:cNvPr id="17" name="Picture 16" descr="A cup of coffee and a cookie&#10;&#10;AI-generated content may be incorrect.">
            <a:extLst>
              <a:ext uri="{FF2B5EF4-FFF2-40B4-BE49-F238E27FC236}">
                <a16:creationId xmlns:a16="http://schemas.microsoft.com/office/drawing/2014/main" id="{3C06407F-AB91-01D8-183A-31D6196D9DC7}"/>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2296277" y="2378083"/>
            <a:ext cx="2214346" cy="1479585"/>
          </a:xfrm>
          <a:prstGeom prst="rect">
            <a:avLst/>
          </a:prstGeom>
        </p:spPr>
      </p:pic>
    </p:spTree>
    <p:extLst>
      <p:ext uri="{BB962C8B-B14F-4D97-AF65-F5344CB8AC3E}">
        <p14:creationId xmlns:p14="http://schemas.microsoft.com/office/powerpoint/2010/main" val="90273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23F30-AA91-8B81-88C6-7278E44C7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2E4196-7061-5310-4C96-9743BFE85138}"/>
              </a:ext>
            </a:extLst>
          </p:cNvPr>
          <p:cNvPicPr>
            <a:picLocks noChangeAspect="1"/>
          </p:cNvPicPr>
          <p:nvPr/>
        </p:nvPicPr>
        <p:blipFill rotWithShape="1">
          <a:blip r:embed="rId2"/>
          <a:srcRect b="19"/>
          <a:stretch/>
        </p:blipFill>
        <p:spPr>
          <a:xfrm>
            <a:off x="20" y="961"/>
            <a:ext cx="9143980" cy="5142539"/>
          </a:xfrm>
          <a:prstGeom prst="rect">
            <a:avLst/>
          </a:prstGeom>
        </p:spPr>
      </p:pic>
    </p:spTree>
    <p:extLst>
      <p:ext uri="{BB962C8B-B14F-4D97-AF65-F5344CB8AC3E}">
        <p14:creationId xmlns:p14="http://schemas.microsoft.com/office/powerpoint/2010/main" val="16587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783C-0C40-7276-577C-ABC1A27CC3F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47F5AB1-3782-4A64-466B-55E4EF60A197}"/>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012F3C0F-599D-7E2B-75AC-A88F781D11DD}"/>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302AFAB5-C44C-466F-B384-19AF3F8ECDA2}"/>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576DE8E9-5536-D765-FE40-C5DA15B8BFFE}"/>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69263199-D639-0101-A162-4F10B0518F01}"/>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13209305-9332-52B7-6BAA-D352703C9601}"/>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73ACCAA1-C6F6-9FDA-C21F-AEBDB5A738C9}"/>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129835AA-B865-3EAD-C875-DD478521A341}"/>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F2D79A95-BD75-71F4-4466-7822926BADD6}"/>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05343B7B-F7FD-4C33-4EE4-8DED90425A2C}"/>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0BCE19C2-FE27-40B0-4496-7261B37AD058}"/>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019A5B00-28FA-F3A9-8DE9-3377E0276821}"/>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A7E92237-1824-3FB1-371B-B232C93057DC}"/>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D57B595C-0F62-B658-22B3-BC2DA24287F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F42DD0CC-2E26-CAB7-DAC1-2A6B490FBFF0}"/>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59033F8A-6522-B539-086A-5257ECC40A6A}"/>
              </a:ext>
            </a:extLst>
          </p:cNvPr>
          <p:cNvSpPr txBox="1"/>
          <p:nvPr/>
        </p:nvSpPr>
        <p:spPr>
          <a:xfrm>
            <a:off x="0" y="693314"/>
            <a:ext cx="9144000" cy="1754326"/>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Kelly Mawman </a:t>
            </a:r>
            <a:br>
              <a:rPr lang="en-US" sz="4000" b="1">
                <a:latin typeface="Arial" panose="020B0604020202020204" pitchFamily="34" charset="0"/>
                <a:cs typeface="Arial" panose="020B0604020202020204" pitchFamily="34" charset="0"/>
              </a:rPr>
            </a:br>
            <a:br>
              <a:rPr lang="en-US" sz="4000">
                <a:latin typeface="Arial" panose="020B0604020202020204" pitchFamily="34" charset="0"/>
                <a:cs typeface="Arial" panose="020B0604020202020204" pitchFamily="34" charset="0"/>
              </a:rPr>
            </a:br>
            <a:r>
              <a:rPr lang="en-GB" sz="2800">
                <a:effectLst/>
                <a:latin typeface="Arial" panose="020B0604020202020204" pitchFamily="34" charset="0"/>
                <a:ea typeface="Calibri" panose="020F0502020204030204" pitchFamily="34" charset="0"/>
              </a:rPr>
              <a:t>Operations Manager at Tyrrells / KP Snacks</a:t>
            </a:r>
            <a:endParaRPr lang="en-GB" sz="2800">
              <a:latin typeface="Arial" panose="020B0604020202020204" pitchFamily="34" charset="0"/>
              <a:cs typeface="Arial" panose="020B0604020202020204" pitchFamily="34" charset="0"/>
            </a:endParaRPr>
          </a:p>
        </p:txBody>
      </p:sp>
      <p:pic>
        <p:nvPicPr>
          <p:cNvPr id="13" name="Picture 8" descr="Home - Tyrrells">
            <a:extLst>
              <a:ext uri="{FF2B5EF4-FFF2-40B4-BE49-F238E27FC236}">
                <a16:creationId xmlns:a16="http://schemas.microsoft.com/office/drawing/2014/main" id="{4DBF5A39-EEA1-B4B6-848F-9975DF3433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6400" y="3548212"/>
            <a:ext cx="2388318" cy="8915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P Snacks - KP Snacks">
            <a:extLst>
              <a:ext uri="{FF2B5EF4-FFF2-40B4-BE49-F238E27FC236}">
                <a16:creationId xmlns:a16="http://schemas.microsoft.com/office/drawing/2014/main" id="{F835CB7D-471C-3D13-D199-8A7294541D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36635" y="2945823"/>
            <a:ext cx="2582791" cy="120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06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descr="A pile of potatoes in the dirt&#10;&#10;Description automatically generated">
            <a:extLst>
              <a:ext uri="{FF2B5EF4-FFF2-40B4-BE49-F238E27FC236}">
                <a16:creationId xmlns:a16="http://schemas.microsoft.com/office/drawing/2014/main" id="{DA5F61F2-0540-9599-0BF6-6CEF154387BC}"/>
              </a:ext>
            </a:extLst>
          </p:cNvPr>
          <p:cNvPicPr>
            <a:picLocks noGrp="1" noChangeAspect="1"/>
          </p:cNvPicPr>
          <p:nvPr>
            <p:ph type="pic" idx="4294967295"/>
          </p:nvPr>
        </p:nvPicPr>
        <p:blipFill>
          <a:blip r:embed="rId2"/>
          <a:srcRect l="2557" r="2557"/>
          <a:stretch>
            <a:fillRect/>
          </a:stretch>
        </p:blipFill>
        <p:spPr>
          <a:xfrm>
            <a:off x="3345318" y="0"/>
            <a:ext cx="5798686" cy="5143500"/>
          </a:xfrm>
        </p:spPr>
      </p:pic>
      <p:sp>
        <p:nvSpPr>
          <p:cNvPr id="3" name="Title 1">
            <a:extLst>
              <a:ext uri="{FF2B5EF4-FFF2-40B4-BE49-F238E27FC236}">
                <a16:creationId xmlns:a16="http://schemas.microsoft.com/office/drawing/2014/main" id="{F7AB55D3-40A9-E58D-8DD0-E29352E9907E}"/>
              </a:ext>
            </a:extLst>
          </p:cNvPr>
          <p:cNvSpPr txBox="1">
            <a:spLocks noGrp="1"/>
          </p:cNvSpPr>
          <p:nvPr>
            <p:ph type="title"/>
          </p:nvPr>
        </p:nvSpPr>
        <p:spPr/>
        <p:txBody>
          <a:bodyPr/>
          <a:lstStyle/>
          <a:p>
            <a:pPr lvl="0"/>
            <a:r>
              <a:rPr lang="en-GB" sz="2400">
                <a:solidFill>
                  <a:srgbClr val="404040"/>
                </a:solidFill>
                <a:latin typeface="Encode Sans Semi Expanded" pitchFamily="2"/>
              </a:rPr>
              <a:t>&lt;insert job title&gt;</a:t>
            </a:r>
          </a:p>
        </p:txBody>
      </p:sp>
      <p:sp>
        <p:nvSpPr>
          <p:cNvPr id="4" name="Subtitle 2">
            <a:extLst>
              <a:ext uri="{FF2B5EF4-FFF2-40B4-BE49-F238E27FC236}">
                <a16:creationId xmlns:a16="http://schemas.microsoft.com/office/drawing/2014/main" id="{CDD706CD-359F-EC37-70DA-A0C0786B6AD2}"/>
              </a:ext>
            </a:extLst>
          </p:cNvPr>
          <p:cNvSpPr txBox="1">
            <a:spLocks noGrp="1"/>
          </p:cNvSpPr>
          <p:nvPr>
            <p:ph type="subTitle" idx="4294967295"/>
          </p:nvPr>
        </p:nvSpPr>
        <p:spPr>
          <a:xfrm>
            <a:off x="386956" y="2920178"/>
            <a:ext cx="3762484" cy="949236"/>
          </a:xfrm>
          <a:solidFill>
            <a:srgbClr val="E63223"/>
          </a:solidFill>
        </p:spPr>
        <p:txBody>
          <a:bodyPr vert="horz" wrap="square" lIns="0" tIns="0" rIns="0" bIns="0" anchor="t" anchorCtr="0" compatLnSpc="1">
            <a:normAutofit/>
          </a:bodyPr>
          <a:lstStyle/>
          <a:p>
            <a:endParaRPr lang="en-GB"/>
          </a:p>
        </p:txBody>
      </p:sp>
      <p:sp>
        <p:nvSpPr>
          <p:cNvPr id="5" name="Rectangle 7">
            <a:extLst>
              <a:ext uri="{FF2B5EF4-FFF2-40B4-BE49-F238E27FC236}">
                <a16:creationId xmlns:a16="http://schemas.microsoft.com/office/drawing/2014/main" id="{BB144F29-4E55-B38D-7B3F-BE7FE232DECF}"/>
              </a:ext>
            </a:extLst>
          </p:cNvPr>
          <p:cNvSpPr/>
          <p:nvPr/>
        </p:nvSpPr>
        <p:spPr>
          <a:xfrm>
            <a:off x="0" y="0"/>
            <a:ext cx="5633360" cy="5143500"/>
          </a:xfrm>
          <a:prstGeom prst="rect">
            <a:avLst/>
          </a:prstGeom>
          <a:solidFill>
            <a:srgbClr val="E63223"/>
          </a:solidFill>
          <a:ln cap="flat">
            <a:noFill/>
            <a:prstDash val="solid"/>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endParaRPr lang="en-GB" sz="1350" kern="1200">
              <a:solidFill>
                <a:srgbClr val="FFFFFF"/>
              </a:solidFill>
              <a:latin typeface="Encode Sans Semi Expanded"/>
              <a:ea typeface="+mn-ea"/>
              <a:cs typeface="+mn-cs"/>
            </a:endParaRPr>
          </a:p>
        </p:txBody>
      </p:sp>
      <p:sp>
        <p:nvSpPr>
          <p:cNvPr id="6" name="Round Same-side Corner of Rectangle 8">
            <a:extLst>
              <a:ext uri="{FF2B5EF4-FFF2-40B4-BE49-F238E27FC236}">
                <a16:creationId xmlns:a16="http://schemas.microsoft.com/office/drawing/2014/main" id="{D1DB49D0-3658-AAB4-E464-A8DC40097044}"/>
              </a:ext>
            </a:extLst>
          </p:cNvPr>
          <p:cNvSpPr/>
          <p:nvPr/>
        </p:nvSpPr>
        <p:spPr>
          <a:xfrm rot="5400013">
            <a:off x="1371675" y="-867181"/>
            <a:ext cx="5143500" cy="6877861"/>
          </a:xfrm>
          <a:custGeom>
            <a:avLst>
              <a:gd name="f9" fmla="val 7838"/>
              <a:gd name="f10" fmla="val 0"/>
            </a:avLst>
            <a:gdLst>
              <a:gd name="f2" fmla="val 10800000"/>
              <a:gd name="f3" fmla="val 5400000"/>
              <a:gd name="f4" fmla="val 16200000"/>
              <a:gd name="f5" fmla="val w"/>
              <a:gd name="f6" fmla="val h"/>
              <a:gd name="f7" fmla="val ss"/>
              <a:gd name="f8" fmla="val 0"/>
              <a:gd name="f9" fmla="val 7838"/>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7 0 f37"/>
              <a:gd name="f40" fmla="+- f28 0 f38"/>
              <a:gd name="f41" fmla="+- f37 0 f38"/>
              <a:gd name="f42" fmla="*/ f37 29289 1"/>
              <a:gd name="f43" fmla="*/ f38 29289 1"/>
              <a:gd name="f44" fmla="*/ f37 f24 1"/>
              <a:gd name="f45" fmla="*/ f38 f24 1"/>
              <a:gd name="f46" fmla="*/ f42 1 100000"/>
              <a:gd name="f47" fmla="*/ f43 1 100000"/>
              <a:gd name="f48" fmla="*/ f39 f24 1"/>
              <a:gd name="f49" fmla="*/ f40 f24 1"/>
              <a:gd name="f50" fmla="?: f41 f46 f47"/>
              <a:gd name="f51" fmla="+- f28 0 f47"/>
              <a:gd name="f52" fmla="*/ f46 f24 1"/>
              <a:gd name="f53" fmla="+- f27 0 f50"/>
              <a:gd name="f54" fmla="*/ f50 f24 1"/>
              <a:gd name="f55" fmla="*/ f51 f24 1"/>
              <a:gd name="f56" fmla="*/ f53 f24 1"/>
            </a:gdLst>
            <a:ahLst/>
            <a:cxnLst>
              <a:cxn ang="3cd4">
                <a:pos x="hc" y="t"/>
              </a:cxn>
              <a:cxn ang="0">
                <a:pos x="r" y="vc"/>
              </a:cxn>
              <a:cxn ang="cd4">
                <a:pos x="hc" y="b"/>
              </a:cxn>
              <a:cxn ang="cd2">
                <a:pos x="l" y="vc"/>
              </a:cxn>
            </a:cxnLst>
            <a:rect l="f54" t="f52" r="f56" b="f55"/>
            <a:pathLst>
              <a:path>
                <a:moveTo>
                  <a:pt x="f44" y="f29"/>
                </a:moveTo>
                <a:lnTo>
                  <a:pt x="f48" y="f29"/>
                </a:lnTo>
                <a:arcTo wR="f44" hR="f44" stAng="f4" swAng="f3"/>
                <a:lnTo>
                  <a:pt x="f32" y="f49"/>
                </a:lnTo>
                <a:arcTo wR="f45" hR="f45" stAng="f8" swAng="f3"/>
                <a:lnTo>
                  <a:pt x="f45" y="f33"/>
                </a:lnTo>
                <a:arcTo wR="f45" hR="f45" stAng="f3" swAng="f3"/>
                <a:lnTo>
                  <a:pt x="f29" y="f44"/>
                </a:lnTo>
                <a:arcTo wR="f44" hR="f44" stAng="f2" swAng="f3"/>
                <a:close/>
              </a:path>
            </a:pathLst>
          </a:custGeom>
          <a:solidFill>
            <a:srgbClr val="E63223">
              <a:alpha val="62480"/>
            </a:srgbClr>
          </a:solidFill>
          <a:ln cap="flat">
            <a:noFill/>
            <a:prstDash val="solid"/>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endParaRPr lang="en-GB" sz="1350" kern="1200">
              <a:solidFill>
                <a:srgbClr val="FFFFFF"/>
              </a:solidFill>
              <a:latin typeface="Encode Sans Semi Expanded"/>
              <a:ea typeface="+mn-ea"/>
              <a:cs typeface="+mn-cs"/>
            </a:endParaRPr>
          </a:p>
        </p:txBody>
      </p:sp>
      <p:sp>
        <p:nvSpPr>
          <p:cNvPr id="7" name="Titel 3">
            <a:extLst>
              <a:ext uri="{FF2B5EF4-FFF2-40B4-BE49-F238E27FC236}">
                <a16:creationId xmlns:a16="http://schemas.microsoft.com/office/drawing/2014/main" id="{A96AC5C3-E064-2015-5268-7A9C7373CF86}"/>
              </a:ext>
            </a:extLst>
          </p:cNvPr>
          <p:cNvSpPr txBox="1"/>
          <p:nvPr/>
        </p:nvSpPr>
        <p:spPr>
          <a:xfrm>
            <a:off x="609682" y="1654143"/>
            <a:ext cx="6943190" cy="827692"/>
          </a:xfrm>
          <a:prstGeom prst="rect">
            <a:avLst/>
          </a:prstGeom>
          <a:noFill/>
          <a:ln cap="flat">
            <a:noFill/>
          </a:ln>
        </p:spPr>
        <p:txBody>
          <a:bodyPr vert="horz" wrap="square" lIns="0" tIns="0" rIns="0" bIns="0" anchor="t" anchorCtr="0" compatLnSpc="1">
            <a:noAutofit/>
          </a:bodyPr>
          <a:lstStyle/>
          <a:p>
            <a:pPr algn="l" defTabSz="685800" rtl="0">
              <a:lnSpc>
                <a:spcPts val="5250"/>
              </a:lnSpc>
              <a:defRPr sz="1800" b="0" i="0" u="none" strike="noStrike" kern="0" cap="none" spc="0" baseline="0">
                <a:solidFill>
                  <a:srgbClr val="000000"/>
                </a:solidFill>
                <a:uFillTx/>
              </a:defRPr>
            </a:pPr>
            <a:r>
              <a:rPr lang="de-DE" sz="4500" kern="1200">
                <a:solidFill>
                  <a:srgbClr val="FFFFFF"/>
                </a:solidFill>
                <a:latin typeface="Intersnack Script"/>
                <a:ea typeface="+mn-ea"/>
                <a:cs typeface="+mn-cs"/>
              </a:rPr>
              <a:t>KP Snac ks</a:t>
            </a:r>
          </a:p>
          <a:p>
            <a:pPr algn="l" defTabSz="685800" rtl="0">
              <a:lnSpc>
                <a:spcPts val="5250"/>
              </a:lnSpc>
              <a:defRPr sz="1800" b="0" i="0" u="none" strike="noStrike" kern="0" cap="none" spc="0" baseline="0">
                <a:solidFill>
                  <a:srgbClr val="000000"/>
                </a:solidFill>
                <a:uFillTx/>
              </a:defRPr>
            </a:pPr>
            <a:r>
              <a:rPr lang="de-DE" sz="4500">
                <a:solidFill>
                  <a:srgbClr val="FFFFFF"/>
                </a:solidFill>
                <a:latin typeface="Intersnack Script"/>
                <a:ea typeface="+mn-ea"/>
                <a:cs typeface="Intersnack Script"/>
              </a:rPr>
              <a:t>Home of Tyrrells Crisps</a:t>
            </a:r>
            <a:endParaRPr lang="de-DE" sz="4500" kern="1200">
              <a:solidFill>
                <a:srgbClr val="FFFFFF"/>
              </a:solidFill>
              <a:latin typeface="Intersnack Script"/>
              <a:ea typeface="+mn-ea"/>
              <a:cs typeface="Intersnack Script"/>
            </a:endParaRPr>
          </a:p>
          <a:p>
            <a:pPr algn="l" defTabSz="685800" rtl="0">
              <a:lnSpc>
                <a:spcPts val="5250"/>
              </a:lnSpc>
              <a:defRPr sz="1800" b="0" i="0" u="none" strike="noStrike" kern="0" cap="none" spc="0" baseline="0">
                <a:solidFill>
                  <a:srgbClr val="000000"/>
                </a:solidFill>
                <a:uFillTx/>
              </a:defRPr>
            </a:pPr>
            <a:endParaRPr lang="de-DE" sz="4500" kern="1200">
              <a:solidFill>
                <a:srgbClr val="000000"/>
              </a:solidFill>
              <a:latin typeface="Intersnack Script"/>
              <a:ea typeface="+mn-ea"/>
              <a:cs typeface="+mn-cs"/>
            </a:endParaRPr>
          </a:p>
          <a:p>
            <a:pPr algn="l" defTabSz="685800" rtl="0">
              <a:lnSpc>
                <a:spcPts val="5250"/>
              </a:lnSpc>
              <a:defRPr sz="1800" b="0" i="0" u="none" strike="noStrike" kern="0" cap="none" spc="0" baseline="0">
                <a:solidFill>
                  <a:srgbClr val="000000"/>
                </a:solidFill>
                <a:uFillTx/>
              </a:defRPr>
            </a:pPr>
            <a:r>
              <a:rPr lang="de-DE" sz="3000" kern="1200">
                <a:solidFill>
                  <a:srgbClr val="000000"/>
                </a:solidFill>
                <a:latin typeface="Intersnack Script"/>
                <a:ea typeface="+mn-ea"/>
                <a:cs typeface="+mn-cs"/>
              </a:rPr>
              <a:t>Kelly Mawman	</a:t>
            </a:r>
            <a:endParaRPr lang="de-DE" sz="3000" kern="1200">
              <a:solidFill>
                <a:srgbClr val="000000"/>
              </a:solidFill>
              <a:latin typeface="Intersnack Script"/>
              <a:ea typeface="+mn-ea"/>
              <a:cs typeface="Intersnack Script"/>
            </a:endParaRPr>
          </a:p>
          <a:p>
            <a:pPr algn="l" defTabSz="685800" rtl="0">
              <a:lnSpc>
                <a:spcPts val="5250"/>
              </a:lnSpc>
              <a:defRPr sz="1800" b="0" i="0" u="none" strike="noStrike" kern="0" cap="none" spc="0" baseline="0">
                <a:solidFill>
                  <a:srgbClr val="000000"/>
                </a:solidFill>
                <a:uFillTx/>
              </a:defRPr>
            </a:pPr>
            <a:r>
              <a:rPr lang="de-DE" sz="3000" kern="1200">
                <a:solidFill>
                  <a:srgbClr val="000000"/>
                </a:solidFill>
                <a:latin typeface="Intersnack Script"/>
                <a:ea typeface="+mn-ea"/>
                <a:cs typeface="+mn-cs"/>
              </a:rPr>
              <a:t>Operations Manager </a:t>
            </a:r>
            <a:endParaRPr lang="de-DE" sz="3000" kern="1200">
              <a:solidFill>
                <a:srgbClr val="FFFFFF"/>
              </a:solidFill>
              <a:latin typeface="Intersnack Script" pitchFamily="66"/>
              <a:ea typeface="+mn-ea"/>
              <a:cs typeface="+mn-cs"/>
            </a:endParaRPr>
          </a:p>
        </p:txBody>
      </p:sp>
      <p:pic>
        <p:nvPicPr>
          <p:cNvPr id="8" name="Picture 10" descr="Logo&#10;&#10;Description automatically generated with low confidence">
            <a:extLst>
              <a:ext uri="{FF2B5EF4-FFF2-40B4-BE49-F238E27FC236}">
                <a16:creationId xmlns:a16="http://schemas.microsoft.com/office/drawing/2014/main" id="{59F8CD38-A7F1-F74D-024E-A3BC3A3D5F24}"/>
              </a:ext>
            </a:extLst>
          </p:cNvPr>
          <p:cNvPicPr>
            <a:picLocks noChangeAspect="1"/>
          </p:cNvPicPr>
          <p:nvPr/>
        </p:nvPicPr>
        <p:blipFill>
          <a:blip r:embed="rId3"/>
          <a:stretch>
            <a:fillRect/>
          </a:stretch>
        </p:blipFill>
        <p:spPr>
          <a:xfrm>
            <a:off x="594610" y="353139"/>
            <a:ext cx="1298582" cy="608558"/>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41E9A20-C643-8403-A348-408B68AC2345}"/>
              </a:ext>
            </a:extLst>
          </p:cNvPr>
          <p:cNvSpPr txBox="1">
            <a:spLocks noGrp="1"/>
          </p:cNvSpPr>
          <p:nvPr>
            <p:ph type="sldNum" sz="quarter" idx="8"/>
          </p:nvPr>
        </p:nvSpPr>
        <p:spPr>
          <a:xfrm>
            <a:off x="523567" y="6356351"/>
            <a:ext cx="319573" cy="285420"/>
          </a:xfrm>
          <a:prstGeom prst="rect">
            <a:avLst/>
          </a:prstGeom>
          <a:noFill/>
          <a:ln>
            <a:noFill/>
          </a:ln>
        </p:spPr>
        <p:txBody>
          <a:bodyPr vert="horz" wrap="square" lIns="0" tIns="45720" rIns="91440" bIns="45720" anchor="ctr" anchorCtr="0" compatLnSpc="1">
            <a:noAutofit/>
          </a:bodyPr>
          <a:lstStyle>
            <a:defPPr>
              <a:defRPr lang="en-US"/>
            </a:defPPr>
            <a:lvl1pPr marL="0" marR="0" lvl="0" indent="0" algn="l" defTabSz="914400" rtl="0" eaLnBrk="1" fontAlgn="auto" latinLnBrk="0" hangingPunct="1">
              <a:lnSpc>
                <a:spcPct val="100000"/>
              </a:lnSpc>
              <a:spcBef>
                <a:spcPts val="0"/>
              </a:spcBef>
              <a:spcAft>
                <a:spcPts val="0"/>
              </a:spcAft>
              <a:buNone/>
              <a:tabLst/>
              <a:defRPr lang="de-DE" sz="1000" b="0" i="0" u="none" strike="noStrike" kern="1200" cap="none" spc="0" baseline="0">
                <a:solidFill>
                  <a:srgbClr val="706459"/>
                </a:solidFill>
                <a:uFillTx/>
                <a:latin typeface="Encode Sans Semi Expande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rtl="0"/>
            <a:fld id="{4C223D6B-4882-4BCF-B6DD-49BC891A9531}" type="slidenum">
              <a:rPr lang="en-GB" smtClean="0"/>
              <a:pPr algn="l" defTabSz="685800" rtl="0"/>
              <a:t>19</a:t>
            </a:fld>
            <a:endParaRPr lang="de-DE" sz="750" kern="1200">
              <a:solidFill>
                <a:srgbClr val="706459"/>
              </a:solidFill>
              <a:latin typeface="Encode Sans Semi Expanded"/>
              <a:ea typeface="+mn-ea"/>
              <a:cs typeface="+mn-cs"/>
            </a:endParaRPr>
          </a:p>
        </p:txBody>
      </p:sp>
      <p:pic>
        <p:nvPicPr>
          <p:cNvPr id="3" name="Picture 5">
            <a:extLst>
              <a:ext uri="{FF2B5EF4-FFF2-40B4-BE49-F238E27FC236}">
                <a16:creationId xmlns:a16="http://schemas.microsoft.com/office/drawing/2014/main" id="{5BD9AA70-D9E5-8BBD-EE2A-18AA369A4E52}"/>
              </a:ext>
            </a:extLst>
          </p:cNvPr>
          <p:cNvPicPr>
            <a:picLocks noChangeAspect="1"/>
          </p:cNvPicPr>
          <p:nvPr/>
        </p:nvPicPr>
        <p:blipFill>
          <a:blip r:embed="rId2"/>
          <a:stretch>
            <a:fillRect/>
          </a:stretch>
        </p:blipFill>
        <p:spPr>
          <a:xfrm>
            <a:off x="588567" y="1080293"/>
            <a:ext cx="1005684" cy="593724"/>
          </a:xfrm>
          <a:prstGeom prst="rect">
            <a:avLst/>
          </a:prstGeom>
          <a:noFill/>
          <a:ln cap="flat">
            <a:noFill/>
          </a:ln>
        </p:spPr>
      </p:pic>
      <p:pic>
        <p:nvPicPr>
          <p:cNvPr id="4" name="Picture 7" descr="Icon&#10;&#10;Description automatically generated">
            <a:extLst>
              <a:ext uri="{FF2B5EF4-FFF2-40B4-BE49-F238E27FC236}">
                <a16:creationId xmlns:a16="http://schemas.microsoft.com/office/drawing/2014/main" id="{86408B29-C741-B347-CA8D-A1CFB24277A8}"/>
              </a:ext>
            </a:extLst>
          </p:cNvPr>
          <p:cNvPicPr>
            <a:picLocks noChangeAspect="1"/>
          </p:cNvPicPr>
          <p:nvPr/>
        </p:nvPicPr>
        <p:blipFill>
          <a:blip r:embed="rId3"/>
          <a:stretch>
            <a:fillRect/>
          </a:stretch>
        </p:blipFill>
        <p:spPr>
          <a:xfrm>
            <a:off x="573487" y="1856186"/>
            <a:ext cx="1019969" cy="859629"/>
          </a:xfrm>
          <a:prstGeom prst="rect">
            <a:avLst/>
          </a:prstGeom>
          <a:noFill/>
          <a:ln cap="flat">
            <a:noFill/>
          </a:ln>
        </p:spPr>
      </p:pic>
      <p:pic>
        <p:nvPicPr>
          <p:cNvPr id="5" name="Picture 8">
            <a:extLst>
              <a:ext uri="{FF2B5EF4-FFF2-40B4-BE49-F238E27FC236}">
                <a16:creationId xmlns:a16="http://schemas.microsoft.com/office/drawing/2014/main" id="{94DBD9D6-CCCD-DA66-05AF-C7D412C4ED33}"/>
              </a:ext>
            </a:extLst>
          </p:cNvPr>
          <p:cNvPicPr>
            <a:picLocks noChangeAspect="1"/>
          </p:cNvPicPr>
          <p:nvPr/>
        </p:nvPicPr>
        <p:blipFill>
          <a:blip r:embed="rId4"/>
          <a:stretch>
            <a:fillRect/>
          </a:stretch>
        </p:blipFill>
        <p:spPr>
          <a:xfrm>
            <a:off x="602056" y="2944016"/>
            <a:ext cx="970757" cy="684215"/>
          </a:xfrm>
          <a:prstGeom prst="rect">
            <a:avLst/>
          </a:prstGeom>
          <a:noFill/>
          <a:ln cap="flat">
            <a:noFill/>
          </a:ln>
        </p:spPr>
      </p:pic>
      <p:pic>
        <p:nvPicPr>
          <p:cNvPr id="6" name="Picture 9" descr="A picture containing clock, watch&#10;&#10;Description automatically generated">
            <a:extLst>
              <a:ext uri="{FF2B5EF4-FFF2-40B4-BE49-F238E27FC236}">
                <a16:creationId xmlns:a16="http://schemas.microsoft.com/office/drawing/2014/main" id="{D7C4A0B0-A6B7-81EE-B7AE-834D37576B86}"/>
              </a:ext>
            </a:extLst>
          </p:cNvPr>
          <p:cNvPicPr>
            <a:picLocks noChangeAspect="1"/>
          </p:cNvPicPr>
          <p:nvPr/>
        </p:nvPicPr>
        <p:blipFill>
          <a:blip r:embed="rId5"/>
          <a:stretch>
            <a:fillRect/>
          </a:stretch>
        </p:blipFill>
        <p:spPr>
          <a:xfrm>
            <a:off x="640558" y="3865957"/>
            <a:ext cx="901703" cy="761204"/>
          </a:xfrm>
          <a:prstGeom prst="rect">
            <a:avLst/>
          </a:prstGeom>
          <a:noFill/>
          <a:ln cap="flat">
            <a:noFill/>
          </a:ln>
        </p:spPr>
      </p:pic>
      <p:sp>
        <p:nvSpPr>
          <p:cNvPr id="7" name="Rectangle: Rounded Corners 11">
            <a:extLst>
              <a:ext uri="{FF2B5EF4-FFF2-40B4-BE49-F238E27FC236}">
                <a16:creationId xmlns:a16="http://schemas.microsoft.com/office/drawing/2014/main" id="{B27A9874-045E-A204-134C-14D9B8325107}"/>
              </a:ext>
            </a:extLst>
          </p:cNvPr>
          <p:cNvSpPr/>
          <p:nvPr/>
        </p:nvSpPr>
        <p:spPr>
          <a:xfrm>
            <a:off x="1879600" y="1041003"/>
            <a:ext cx="1047422"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Purpose</a:t>
            </a:r>
            <a:endParaRPr lang="en-US" sz="1350" kern="1200">
              <a:solidFill>
                <a:srgbClr val="FFFFFF"/>
              </a:solidFill>
              <a:latin typeface="Encode Sans Semi Expanded"/>
              <a:ea typeface="+mn-ea"/>
              <a:cs typeface="+mn-cs"/>
            </a:endParaRPr>
          </a:p>
        </p:txBody>
      </p:sp>
      <p:sp>
        <p:nvSpPr>
          <p:cNvPr id="8" name="Rectangle: Rounded Corners 12">
            <a:extLst>
              <a:ext uri="{FF2B5EF4-FFF2-40B4-BE49-F238E27FC236}">
                <a16:creationId xmlns:a16="http://schemas.microsoft.com/office/drawing/2014/main" id="{692F4356-F311-2BC1-71F0-5486ADEC232C}"/>
              </a:ext>
            </a:extLst>
          </p:cNvPr>
          <p:cNvSpPr/>
          <p:nvPr/>
        </p:nvSpPr>
        <p:spPr>
          <a:xfrm>
            <a:off x="1879600" y="2033191"/>
            <a:ext cx="1047422"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Outcomes</a:t>
            </a:r>
            <a:endParaRPr lang="en-US" sz="1350" kern="1200">
              <a:solidFill>
                <a:srgbClr val="FFFFFF"/>
              </a:solidFill>
              <a:latin typeface="Encode Sans Semi Expanded"/>
              <a:ea typeface="+mn-ea"/>
              <a:cs typeface="+mn-cs"/>
            </a:endParaRPr>
          </a:p>
        </p:txBody>
      </p:sp>
      <p:sp>
        <p:nvSpPr>
          <p:cNvPr id="9" name="Rectangle: Rounded Corners 13">
            <a:extLst>
              <a:ext uri="{FF2B5EF4-FFF2-40B4-BE49-F238E27FC236}">
                <a16:creationId xmlns:a16="http://schemas.microsoft.com/office/drawing/2014/main" id="{BA01A28D-9D6E-462E-537D-83BC575E7DB6}"/>
              </a:ext>
            </a:extLst>
          </p:cNvPr>
          <p:cNvSpPr/>
          <p:nvPr/>
        </p:nvSpPr>
        <p:spPr>
          <a:xfrm>
            <a:off x="1879600" y="2943227"/>
            <a:ext cx="1047422"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Structure</a:t>
            </a:r>
            <a:endParaRPr lang="en-US" sz="1350" kern="1200">
              <a:solidFill>
                <a:srgbClr val="FFFFFF"/>
              </a:solidFill>
              <a:latin typeface="Encode Sans Semi Expanded"/>
              <a:ea typeface="+mn-ea"/>
              <a:cs typeface="+mn-cs"/>
            </a:endParaRPr>
          </a:p>
        </p:txBody>
      </p:sp>
      <p:sp>
        <p:nvSpPr>
          <p:cNvPr id="10" name="Rectangle: Rounded Corners 14">
            <a:extLst>
              <a:ext uri="{FF2B5EF4-FFF2-40B4-BE49-F238E27FC236}">
                <a16:creationId xmlns:a16="http://schemas.microsoft.com/office/drawing/2014/main" id="{360F7945-D9ED-3397-0AA9-D4AC987770C0}"/>
              </a:ext>
            </a:extLst>
          </p:cNvPr>
          <p:cNvSpPr/>
          <p:nvPr/>
        </p:nvSpPr>
        <p:spPr>
          <a:xfrm>
            <a:off x="1879600" y="3903662"/>
            <a:ext cx="1047422"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1" compatLnSpc="1">
            <a:noAutofit/>
          </a:bodyPr>
          <a:lstStyle/>
          <a:p>
            <a:pPr algn="ctr" defTabSz="685800" rtl="0">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Time</a:t>
            </a:r>
            <a:endParaRPr lang="en-US" sz="1350" kern="1200">
              <a:solidFill>
                <a:srgbClr val="FFFFFF"/>
              </a:solidFill>
              <a:latin typeface="Encode Sans Semi Expanded"/>
              <a:ea typeface="+mn-ea"/>
              <a:cs typeface="+mn-cs"/>
            </a:endParaRPr>
          </a:p>
        </p:txBody>
      </p:sp>
      <p:sp>
        <p:nvSpPr>
          <p:cNvPr id="11" name="Rectangle: Rounded Corners 15">
            <a:extLst>
              <a:ext uri="{FF2B5EF4-FFF2-40B4-BE49-F238E27FC236}">
                <a16:creationId xmlns:a16="http://schemas.microsoft.com/office/drawing/2014/main" id="{0824D4BE-44DD-6F54-FB99-507DB2D48D09}"/>
              </a:ext>
            </a:extLst>
          </p:cNvPr>
          <p:cNvSpPr/>
          <p:nvPr/>
        </p:nvSpPr>
        <p:spPr>
          <a:xfrm>
            <a:off x="3165474" y="1046160"/>
            <a:ext cx="4810126"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0" compatLnSpc="1">
            <a:noAutofit/>
          </a:bodyPr>
          <a:lstStyle/>
          <a:p>
            <a:pPr marL="214313" indent="-214313" algn="l" defTabSz="685800" rtl="0">
              <a:buSzPct val="100000"/>
              <a:buFont typeface="Arial"/>
              <a:buChar char="•"/>
              <a:defRPr sz="1800" b="0" i="0" u="none" strike="noStrike" kern="0" cap="none" spc="0" baseline="0">
                <a:solidFill>
                  <a:srgbClr val="000000"/>
                </a:solidFill>
                <a:uFillTx/>
              </a:defRPr>
            </a:pPr>
            <a:r>
              <a:rPr lang="en-GB" sz="1275" kern="1200">
                <a:solidFill>
                  <a:srgbClr val="FFFFFF"/>
                </a:solidFill>
                <a:latin typeface="Encode Sans Semi Expanded"/>
                <a:ea typeface="+mn-ea"/>
                <a:cs typeface="+mn-cs"/>
              </a:rPr>
              <a:t>Sharing a company update </a:t>
            </a:r>
          </a:p>
          <a:p>
            <a:pPr marL="214313" indent="-214313" algn="l" defTabSz="685800" rtl="0">
              <a:buSzPct val="100000"/>
              <a:buFont typeface="Arial"/>
              <a:buChar char="•"/>
              <a:defRPr sz="1800" b="0" i="0" u="none" strike="noStrike" kern="0" cap="none" spc="0" baseline="0">
                <a:solidFill>
                  <a:srgbClr val="000000"/>
                </a:solidFill>
                <a:uFillTx/>
              </a:defRPr>
            </a:pPr>
            <a:r>
              <a:rPr lang="en-GB" sz="1275">
                <a:solidFill>
                  <a:srgbClr val="FFFFFF"/>
                </a:solidFill>
                <a:latin typeface="Encode Sans Semi Expanded"/>
                <a:ea typeface="+mn-ea"/>
                <a:cs typeface="+mn-cs"/>
              </a:rPr>
              <a:t>Sharing challenges and successes</a:t>
            </a:r>
            <a:endParaRPr lang="en-US" sz="1275" kern="1200">
              <a:solidFill>
                <a:srgbClr val="FFFFFF"/>
              </a:solidFill>
              <a:latin typeface="Encode Sans Semi Expanded"/>
              <a:ea typeface="+mn-ea"/>
              <a:cs typeface="+mn-cs"/>
            </a:endParaRPr>
          </a:p>
        </p:txBody>
      </p:sp>
      <p:sp>
        <p:nvSpPr>
          <p:cNvPr id="12" name="Rectangle: Rounded Corners 16">
            <a:extLst>
              <a:ext uri="{FF2B5EF4-FFF2-40B4-BE49-F238E27FC236}">
                <a16:creationId xmlns:a16="http://schemas.microsoft.com/office/drawing/2014/main" id="{5EA7DF0D-2877-00AE-B921-C1C498408554}"/>
              </a:ext>
            </a:extLst>
          </p:cNvPr>
          <p:cNvSpPr/>
          <p:nvPr/>
        </p:nvSpPr>
        <p:spPr>
          <a:xfrm>
            <a:off x="3165474" y="2038348"/>
            <a:ext cx="4810126"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0" compatLnSpc="1">
            <a:noAutofit/>
          </a:bodyPr>
          <a:lstStyle/>
          <a:p>
            <a:pPr marL="214313" indent="-214313" algn="l" defTabSz="685800" rtl="0">
              <a:buSzPct val="100000"/>
              <a:buFont typeface="Arial"/>
              <a:buChar char="•"/>
              <a:defRPr sz="1800" b="0" i="0" u="none" strike="noStrike" kern="0" cap="none" spc="0" baseline="0">
                <a:solidFill>
                  <a:srgbClr val="000000"/>
                </a:solidFill>
                <a:uFillTx/>
              </a:defRPr>
            </a:pPr>
            <a:r>
              <a:rPr lang="en-GB" sz="1275">
                <a:solidFill>
                  <a:srgbClr val="FFFFFF"/>
                </a:solidFill>
                <a:latin typeface="Encode Sans Semi Expanded"/>
                <a:ea typeface="+mn-ea"/>
                <a:cs typeface="+mn-cs"/>
              </a:rPr>
              <a:t>Knowledge build around KP Snacks</a:t>
            </a:r>
            <a:endParaRPr lang="en-GB" sz="1275" kern="1200">
              <a:solidFill>
                <a:srgbClr val="FFFFFF"/>
              </a:solidFill>
              <a:latin typeface="Encode Sans Semi Expanded"/>
              <a:ea typeface="+mn-ea"/>
              <a:cs typeface="+mn-cs"/>
            </a:endParaRPr>
          </a:p>
          <a:p>
            <a:pPr marL="214313" indent="-214313" algn="l" defTabSz="685800" rtl="0">
              <a:buSzPct val="100000"/>
              <a:buFont typeface="Arial"/>
              <a:buChar char="•"/>
              <a:defRPr sz="1800" b="0" i="0" u="none" strike="noStrike" kern="0" cap="none" spc="0" baseline="0">
                <a:solidFill>
                  <a:srgbClr val="000000"/>
                </a:solidFill>
                <a:uFillTx/>
              </a:defRPr>
            </a:pPr>
            <a:r>
              <a:rPr lang="en-GB" sz="1275" kern="1200">
                <a:solidFill>
                  <a:srgbClr val="FFFFFF"/>
                </a:solidFill>
                <a:latin typeface="Encode Sans Semi Expanded"/>
                <a:ea typeface="+mn-ea"/>
                <a:cs typeface="+mn-cs"/>
              </a:rPr>
              <a:t>Alignment/ support from other local companies on shared interests</a:t>
            </a:r>
          </a:p>
        </p:txBody>
      </p:sp>
      <p:sp>
        <p:nvSpPr>
          <p:cNvPr id="13" name="Rectangle: Rounded Corners 17">
            <a:extLst>
              <a:ext uri="{FF2B5EF4-FFF2-40B4-BE49-F238E27FC236}">
                <a16:creationId xmlns:a16="http://schemas.microsoft.com/office/drawing/2014/main" id="{DA50743C-1CB9-55C1-0FEC-AE903D799966}"/>
              </a:ext>
            </a:extLst>
          </p:cNvPr>
          <p:cNvSpPr/>
          <p:nvPr/>
        </p:nvSpPr>
        <p:spPr>
          <a:xfrm>
            <a:off x="3165474" y="2951161"/>
            <a:ext cx="4810126"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0" compatLnSpc="1">
            <a:noAutofit/>
          </a:bodyPr>
          <a:lstStyle/>
          <a:p>
            <a:pPr marL="214313" indent="-214313" algn="l" defTabSz="685800" rtl="0">
              <a:buSzPct val="100000"/>
              <a:buFont typeface="Arial"/>
              <a:buChar char="•"/>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Presentation and discussion</a:t>
            </a:r>
            <a:endParaRPr lang="en-US" sz="1350" kern="1200">
              <a:solidFill>
                <a:srgbClr val="FFFFFF"/>
              </a:solidFill>
              <a:latin typeface="Encode Sans Semi Expanded"/>
              <a:ea typeface="+mn-ea"/>
              <a:cs typeface="+mn-cs"/>
            </a:endParaRPr>
          </a:p>
        </p:txBody>
      </p:sp>
      <p:sp>
        <p:nvSpPr>
          <p:cNvPr id="14" name="Rectangle: Rounded Corners 18">
            <a:extLst>
              <a:ext uri="{FF2B5EF4-FFF2-40B4-BE49-F238E27FC236}">
                <a16:creationId xmlns:a16="http://schemas.microsoft.com/office/drawing/2014/main" id="{12FCED16-EE20-6FCA-2716-8473C921DF15}"/>
              </a:ext>
            </a:extLst>
          </p:cNvPr>
          <p:cNvSpPr/>
          <p:nvPr/>
        </p:nvSpPr>
        <p:spPr>
          <a:xfrm>
            <a:off x="3165474" y="3911597"/>
            <a:ext cx="4810126" cy="6826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63223"/>
          </a:solidFill>
          <a:ln w="12701" cap="flat">
            <a:solidFill>
              <a:srgbClr val="A92217"/>
            </a:solidFill>
            <a:prstDash val="solid"/>
            <a:miter/>
          </a:ln>
        </p:spPr>
        <p:txBody>
          <a:bodyPr vert="horz" wrap="square" lIns="68580" tIns="34290" rIns="68580" bIns="34290" anchor="ctr" anchorCtr="0" compatLnSpc="1">
            <a:noAutofit/>
          </a:bodyPr>
          <a:lstStyle/>
          <a:p>
            <a:pPr marL="214313" indent="-214313" algn="l" defTabSz="685800" rtl="0">
              <a:buSzPct val="100000"/>
              <a:buFont typeface="Arial"/>
              <a:buChar char="•"/>
              <a:defRPr sz="1800" b="0" i="0" u="none" strike="noStrike" kern="0" cap="none" spc="0" baseline="0">
                <a:solidFill>
                  <a:srgbClr val="000000"/>
                </a:solidFill>
                <a:uFillTx/>
              </a:defRPr>
            </a:pPr>
            <a:r>
              <a:rPr lang="en-GB" sz="1350" kern="1200">
                <a:solidFill>
                  <a:srgbClr val="FFFFFF"/>
                </a:solidFill>
                <a:latin typeface="Encode Sans Semi Expanded"/>
                <a:ea typeface="+mn-ea"/>
                <a:cs typeface="+mn-cs"/>
              </a:rPr>
              <a:t>30 (</a:t>
            </a:r>
            <a:r>
              <a:rPr lang="en-GB" sz="1350" kern="1200" err="1">
                <a:solidFill>
                  <a:srgbClr val="FFFFFF"/>
                </a:solidFill>
                <a:latin typeface="Encode Sans Semi Expanded"/>
                <a:ea typeface="+mn-ea"/>
                <a:cs typeface="+mn-cs"/>
              </a:rPr>
              <a:t>ish</a:t>
            </a:r>
            <a:r>
              <a:rPr lang="en-GB" sz="1350" kern="1200">
                <a:solidFill>
                  <a:srgbClr val="FFFFFF"/>
                </a:solidFill>
                <a:latin typeface="Encode Sans Semi Expanded"/>
                <a:ea typeface="+mn-ea"/>
                <a:cs typeface="+mn-cs"/>
              </a:rPr>
              <a:t>) minutes</a:t>
            </a:r>
            <a:endParaRPr lang="en-US" sz="1350" kern="1200">
              <a:solidFill>
                <a:srgbClr val="FFFFFF"/>
              </a:solidFill>
              <a:latin typeface="Encode Sans Semi Expanded"/>
              <a:ea typeface="+mn-ea"/>
              <a:cs typeface="+mn-cs"/>
            </a:endParaRPr>
          </a:p>
        </p:txBody>
      </p:sp>
      <p:sp>
        <p:nvSpPr>
          <p:cNvPr id="15" name="Title 3">
            <a:extLst>
              <a:ext uri="{FF2B5EF4-FFF2-40B4-BE49-F238E27FC236}">
                <a16:creationId xmlns:a16="http://schemas.microsoft.com/office/drawing/2014/main" id="{AFD910B8-55AD-3C52-3CDD-97C1F4C38E2E}"/>
              </a:ext>
            </a:extLst>
          </p:cNvPr>
          <p:cNvSpPr txBox="1">
            <a:spLocks noGrp="1"/>
          </p:cNvSpPr>
          <p:nvPr>
            <p:ph type="title"/>
          </p:nvPr>
        </p:nvSpPr>
        <p:spPr>
          <a:xfrm>
            <a:off x="392085" y="321297"/>
            <a:ext cx="8025135" cy="321297"/>
          </a:xfrm>
          <a:prstGeom prst="rect">
            <a:avLst/>
          </a:prstGeom>
          <a:noFill/>
          <a:ln>
            <a:noFill/>
          </a:ln>
        </p:spPr>
        <p:txBody>
          <a:bodyPr vert="horz" wrap="square" lIns="0" tIns="0" rIns="0" bIns="0" anchor="t" anchorCtr="0" compatLnSpc="1">
            <a:noAutofit/>
          </a:bodyPr>
          <a:lstStyle/>
          <a:p>
            <a:pPr lvl="0">
              <a:lnSpc>
                <a:spcPct val="112999"/>
              </a:lnSpc>
            </a:pPr>
            <a:r>
              <a:rPr lang="de-DE" sz="3300" b="1">
                <a:solidFill>
                  <a:srgbClr val="FF0000"/>
                </a:solidFill>
                <a:latin typeface="Intersnack Script"/>
                <a:ea typeface="+mn-ea"/>
                <a:cs typeface="Intersnack Script"/>
              </a:rPr>
              <a:t>POST</a:t>
            </a:r>
            <a:endParaRPr lang="en-US" sz="1500" b="1">
              <a:solidFill>
                <a:srgbClr val="FF0000"/>
              </a:solidFill>
              <a:latin typeface="Intersnack Script"/>
              <a:ea typeface="+mn-ea"/>
              <a:cs typeface="Intersnack Scrip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DE67-0CC8-73FE-CE72-062382E098B8}"/>
            </a:ext>
          </a:extLst>
        </p:cNvPr>
        <p:cNvGrpSpPr/>
        <p:nvPr/>
      </p:nvGrpSpPr>
      <p:grpSpPr>
        <a:xfrm>
          <a:off x="0" y="0"/>
          <a:ext cx="0" cy="0"/>
          <a:chOff x="0" y="0"/>
          <a:chExt cx="0" cy="0"/>
        </a:xfrm>
      </p:grpSpPr>
      <p:pic>
        <p:nvPicPr>
          <p:cNvPr id="1034" name="Picture 10" descr="Brosé Wine | Comesto">
            <a:extLst>
              <a:ext uri="{FF2B5EF4-FFF2-40B4-BE49-F238E27FC236}">
                <a16:creationId xmlns:a16="http://schemas.microsoft.com/office/drawing/2014/main" id="{91D1C82E-CB25-659E-6731-85102BDAD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738" y="1908496"/>
            <a:ext cx="3939552" cy="172683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86B391F-377B-9DEB-CBEA-F000A4C0E6D2}"/>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CDA204DF-50AB-37AF-833F-B71591758A8F}"/>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4B1E212D-F68D-9F41-D930-1BCAAF469C7F}"/>
                  </a:ext>
                </a:extLst>
              </p:cNvPr>
              <p:cNvPicPr/>
              <p:nvPr/>
            </p:nvPicPr>
            <p:blipFill>
              <a:blip r:embed="rId3"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4F61FACA-3603-F02F-2A48-A768B33F03A8}"/>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D7066A42-BDFA-33DD-8C5D-F464212CD8AA}"/>
                    </a:ext>
                  </a:extLst>
                </p:cNvPr>
                <p:cNvPicPr/>
                <p:nvPr/>
              </p:nvPicPr>
              <p:blipFill>
                <a:blip r:embed="rId4"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0CCD89DF-99D4-CD1E-3A10-C1B102F958B4}"/>
                    </a:ext>
                  </a:extLst>
                </p:cNvPr>
                <p:cNvPicPr/>
                <p:nvPr/>
              </p:nvPicPr>
              <p:blipFill>
                <a:blip r:embed="rId5"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92723111-DA24-FD6A-AD23-A8BA1B8C3CFA}"/>
                    </a:ext>
                  </a:extLst>
                </p:cNvPr>
                <p:cNvPicPr/>
                <p:nvPr/>
              </p:nvPicPr>
              <p:blipFill>
                <a:blip r:embed="rId6"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D54D5FAE-7720-9BD6-6647-0F54A63D31B6}"/>
                    </a:ext>
                  </a:extLst>
                </p:cNvPr>
                <p:cNvPicPr/>
                <p:nvPr/>
              </p:nvPicPr>
              <p:blipFill>
                <a:blip r:embed="rId7"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C4FB33A0-0B37-8D5B-811B-F1FCF1C49FAB}"/>
                  </a:ext>
                </a:extLst>
              </p:cNvPr>
              <p:cNvPicPr/>
              <p:nvPr/>
            </p:nvPicPr>
            <p:blipFill>
              <a:blip r:embed="rId8"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858F5789-77A1-3DE9-27DA-FDC133E80402}"/>
                  </a:ext>
                </a:extLst>
              </p:cNvPr>
              <p:cNvPicPr/>
              <p:nvPr/>
            </p:nvPicPr>
            <p:blipFill>
              <a:blip r:embed="rId9"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DB13513F-4D3A-5FB5-2BED-6D2AE32D86C5}"/>
                  </a:ext>
                </a:extLst>
              </p:cNvPr>
              <p:cNvPicPr/>
              <p:nvPr/>
            </p:nvPicPr>
            <p:blipFill>
              <a:blip r:embed="rId10"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908E2A2A-82BF-17F2-F46D-F457F6A40B55}"/>
                  </a:ext>
                </a:extLst>
              </p:cNvPr>
              <p:cNvPicPr/>
              <p:nvPr/>
            </p:nvPicPr>
            <p:blipFill>
              <a:blip r:embed="rId11"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5138E8EA-4757-BDAF-97CF-A2AB27C950E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DCAA801E-A9B1-6149-C6E3-6D87E8FDBE5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A81C8587-2C98-2788-8FDB-FB39B8371498}"/>
                </a:ext>
              </a:extLst>
            </p:cNvPr>
            <p:cNvPicPr>
              <a:picLocks noChangeAspect="1"/>
            </p:cNvPicPr>
            <p:nvPr/>
          </p:nvPicPr>
          <p:blipFill>
            <a:blip r:embed="rId15"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7BFCB28D-720D-5AF7-6D16-B920DC427FDD}"/>
              </a:ext>
            </a:extLst>
          </p:cNvPr>
          <p:cNvSpPr txBox="1"/>
          <p:nvPr/>
        </p:nvSpPr>
        <p:spPr>
          <a:xfrm>
            <a:off x="0" y="257394"/>
            <a:ext cx="9144000" cy="1323439"/>
          </a:xfrm>
          <a:prstGeom prst="rect">
            <a:avLst/>
          </a:prstGeom>
          <a:noFill/>
        </p:spPr>
        <p:txBody>
          <a:bodyPr wrap="square">
            <a:spAutoFit/>
          </a:bodyPr>
          <a:lstStyle/>
          <a:p>
            <a:pPr algn="ctr"/>
            <a:r>
              <a:rPr lang="en-GB" sz="4000">
                <a:latin typeface="Arial" panose="020B0604020202020204" pitchFamily="34" charset="0"/>
                <a:cs typeface="Arial" panose="020B0604020202020204" pitchFamily="34" charset="0"/>
              </a:rPr>
              <a:t>Welcome to the Annual </a:t>
            </a:r>
            <a:br>
              <a:rPr lang="en-GB" sz="4000">
                <a:latin typeface="Arial" panose="020B0604020202020204" pitchFamily="34" charset="0"/>
                <a:cs typeface="Arial" panose="020B0604020202020204" pitchFamily="34" charset="0"/>
              </a:rPr>
            </a:br>
            <a:r>
              <a:rPr lang="en-GB" sz="4000">
                <a:latin typeface="Arial" panose="020B0604020202020204" pitchFamily="34" charset="0"/>
                <a:cs typeface="Arial" panose="020B0604020202020204" pitchFamily="34" charset="0"/>
              </a:rPr>
              <a:t>Food &amp; Drink Conference! </a:t>
            </a:r>
            <a:endParaRPr lang="en-GB" sz="26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5946A2E-BDAC-C6C2-F53A-7F856623AD7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333" b="1"/>
          <a:stretch/>
        </p:blipFill>
        <p:spPr bwMode="auto">
          <a:xfrm>
            <a:off x="1630390" y="3553909"/>
            <a:ext cx="1773060" cy="934605"/>
          </a:xfrm>
          <a:prstGeom prst="rect">
            <a:avLst/>
          </a:prstGeom>
          <a:ln>
            <a:noFill/>
          </a:ln>
          <a:extLst>
            <a:ext uri="{53640926-AAD7-44D8-BBD7-CCE9431645EC}">
              <a14:shadowObscured xmlns:a14="http://schemas.microsoft.com/office/drawing/2010/main"/>
            </a:ext>
          </a:extLst>
        </p:spPr>
      </p:pic>
      <p:pic>
        <p:nvPicPr>
          <p:cNvPr id="1028" name="Picture 4" descr="Home - Veg Life">
            <a:extLst>
              <a:ext uri="{FF2B5EF4-FFF2-40B4-BE49-F238E27FC236}">
                <a16:creationId xmlns:a16="http://schemas.microsoft.com/office/drawing/2014/main" id="{7BD26DC2-7164-3197-774C-E66B1F27938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777" y="1932707"/>
            <a:ext cx="2412253" cy="6487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 Tyrrells">
            <a:extLst>
              <a:ext uri="{FF2B5EF4-FFF2-40B4-BE49-F238E27FC236}">
                <a16:creationId xmlns:a16="http://schemas.microsoft.com/office/drawing/2014/main" id="{5E47CB77-34F2-2B0A-34F2-169857B230F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5478" y="1943100"/>
            <a:ext cx="2274503" cy="8490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and white drawing of a shield with animals and stars&#10;&#10;Description automatically generated">
            <a:extLst>
              <a:ext uri="{FF2B5EF4-FFF2-40B4-BE49-F238E27FC236}">
                <a16:creationId xmlns:a16="http://schemas.microsoft.com/office/drawing/2014/main" id="{A71A02E6-BAA7-8526-7170-BF454D2F75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64269" y="3339708"/>
            <a:ext cx="1815461" cy="1361595"/>
          </a:xfrm>
          <a:prstGeom prst="rect">
            <a:avLst/>
          </a:prstGeom>
        </p:spPr>
      </p:pic>
      <p:pic>
        <p:nvPicPr>
          <p:cNvPr id="18" name="Picture 2" descr="KP Snacks - KP Snacks">
            <a:extLst>
              <a:ext uri="{FF2B5EF4-FFF2-40B4-BE49-F238E27FC236}">
                <a16:creationId xmlns:a16="http://schemas.microsoft.com/office/drawing/2014/main" id="{30F9C7B0-18CB-7AA1-6F7B-A153538B77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81763" y="3258846"/>
            <a:ext cx="2274503" cy="106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91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5719F-9D85-00F3-CABE-B39DDEA1182F}"/>
              </a:ext>
            </a:extLst>
          </p:cNvPr>
          <p:cNvSpPr>
            <a:spLocks noGrp="1"/>
          </p:cNvSpPr>
          <p:nvPr>
            <p:ph type="title"/>
          </p:nvPr>
        </p:nvSpPr>
        <p:spPr>
          <a:xfrm>
            <a:off x="392085" y="321297"/>
            <a:ext cx="8025135" cy="321297"/>
          </a:xfrm>
        </p:spPr>
        <p:txBody>
          <a:bodyPr wrap="square" anchor="ctr">
            <a:normAutofit/>
          </a:bodyPr>
          <a:lstStyle/>
          <a:p>
            <a:pPr>
              <a:lnSpc>
                <a:spcPct val="103000"/>
              </a:lnSpc>
            </a:pPr>
            <a:r>
              <a:rPr lang="en-GB" b="1"/>
              <a:t>About us – KP Snacks</a:t>
            </a:r>
          </a:p>
        </p:txBody>
      </p:sp>
      <p:sp>
        <p:nvSpPr>
          <p:cNvPr id="9" name="TextBox 8">
            <a:extLst>
              <a:ext uri="{FF2B5EF4-FFF2-40B4-BE49-F238E27FC236}">
                <a16:creationId xmlns:a16="http://schemas.microsoft.com/office/drawing/2014/main" id="{5BC69436-6990-46D4-6B9C-90752DB4E18D}"/>
              </a:ext>
            </a:extLst>
          </p:cNvPr>
          <p:cNvSpPr txBox="1"/>
          <p:nvPr/>
        </p:nvSpPr>
        <p:spPr>
          <a:xfrm>
            <a:off x="392329" y="744166"/>
            <a:ext cx="4108982" cy="4078037"/>
          </a:xfrm>
          <a:prstGeom prst="roundRect">
            <a:avLst>
              <a:gd name="adj" fmla="val 3190"/>
            </a:avLst>
          </a:prstGeom>
          <a:noFill/>
          <a:ln>
            <a:noFill/>
          </a:ln>
        </p:spPr>
        <p:txBody>
          <a:bodyPr vert="horz" wrap="square" lIns="0" tIns="34290" rIns="0" bIns="34290" rtlCol="0" anchor="t" anchorCtr="0" compatLnSpc="1">
            <a:normAutofit/>
          </a:bodyPr>
          <a:lstStyle/>
          <a:p>
            <a:pPr marL="201213" indent="-201213" algn="l" defTabSz="685800" rtl="0">
              <a:lnSpc>
                <a:spcPct val="90000"/>
              </a:lnSpc>
              <a:spcBef>
                <a:spcPts val="600"/>
              </a:spcBef>
              <a:buClr>
                <a:srgbClr val="E63223"/>
              </a:buClr>
              <a:buSzPct val="100000"/>
              <a:buFont typeface="Arial" pitchFamily="34"/>
              <a:buChar char="•"/>
            </a:pPr>
            <a:r>
              <a:rPr lang="en-US" sz="1350">
                <a:solidFill>
                  <a:prstClr val="black"/>
                </a:solidFill>
                <a:latin typeface="Encode Sans Semi Expanded"/>
                <a:ea typeface="+mn-ea"/>
                <a:cs typeface="+mn-cs"/>
              </a:rPr>
              <a:t>KP is home to some of the most iconic British snack brands and also produces all kinds of snacks for the UK’s retailers.</a:t>
            </a:r>
          </a:p>
          <a:p>
            <a:pPr marL="201213" indent="-201213" algn="l" defTabSz="685800" rtl="0">
              <a:lnSpc>
                <a:spcPct val="90000"/>
              </a:lnSpc>
              <a:spcBef>
                <a:spcPts val="600"/>
              </a:spcBef>
              <a:buClr>
                <a:srgbClr val="E63223"/>
              </a:buClr>
              <a:buSzPct val="100000"/>
              <a:buFont typeface="Arial" pitchFamily="34"/>
              <a:buChar char="•"/>
            </a:pPr>
            <a:endParaRPr lang="en-US" sz="1350">
              <a:solidFill>
                <a:prstClr val="black"/>
              </a:solidFill>
              <a:latin typeface="Encode Sans Semi Expanded"/>
              <a:ea typeface="+mn-ea"/>
              <a:cs typeface="+mn-cs"/>
            </a:endParaRPr>
          </a:p>
          <a:p>
            <a:pPr marL="201213" indent="-201213" algn="l" defTabSz="685800" rtl="0">
              <a:lnSpc>
                <a:spcPct val="90000"/>
              </a:lnSpc>
              <a:spcBef>
                <a:spcPts val="600"/>
              </a:spcBef>
              <a:buClr>
                <a:srgbClr val="E63223"/>
              </a:buClr>
              <a:buSzPct val="100000"/>
              <a:buFont typeface="Arial" pitchFamily="34"/>
              <a:buChar char="•"/>
            </a:pPr>
            <a:r>
              <a:rPr lang="en-US" sz="1350">
                <a:solidFill>
                  <a:prstClr val="black"/>
                </a:solidFill>
                <a:latin typeface="Encode Sans Semi Expanded"/>
                <a:ea typeface="+mn-ea"/>
                <a:cs typeface="+mn-cs"/>
              </a:rPr>
              <a:t>We have been making </a:t>
            </a:r>
            <a:r>
              <a:rPr lang="en-US" sz="1350" b="1" u="sng">
                <a:solidFill>
                  <a:prstClr val="black"/>
                </a:solidFill>
                <a:latin typeface="Encode Sans Semi Expanded"/>
                <a:ea typeface="+mn-ea"/>
                <a:cs typeface="+mn-cs"/>
              </a:rPr>
              <a:t>‘Happy Snacking Moments’ </a:t>
            </a:r>
            <a:r>
              <a:rPr lang="en-US" sz="1350">
                <a:solidFill>
                  <a:prstClr val="black"/>
                </a:solidFill>
                <a:latin typeface="Encode Sans Semi Expanded"/>
                <a:ea typeface="+mn-ea"/>
                <a:cs typeface="+mn-cs"/>
              </a:rPr>
              <a:t>for decades, creating exciting snack ideas that meet the changing tastes and expectations of our customers and consumers.</a:t>
            </a:r>
          </a:p>
          <a:p>
            <a:pPr marL="201213" indent="-201213" algn="l" defTabSz="685800" rtl="0">
              <a:lnSpc>
                <a:spcPct val="90000"/>
              </a:lnSpc>
              <a:spcBef>
                <a:spcPts val="600"/>
              </a:spcBef>
              <a:buClr>
                <a:srgbClr val="E63223"/>
              </a:buClr>
              <a:buSzPct val="100000"/>
              <a:buFont typeface="Arial" pitchFamily="34"/>
              <a:buChar char="•"/>
            </a:pPr>
            <a:endParaRPr lang="en-US" sz="1350">
              <a:solidFill>
                <a:prstClr val="black"/>
              </a:solidFill>
              <a:latin typeface="Encode Sans Semi Expanded"/>
              <a:ea typeface="+mn-ea"/>
              <a:cs typeface="+mn-cs"/>
            </a:endParaRPr>
          </a:p>
          <a:p>
            <a:pPr marL="201213" indent="-201213" algn="l" defTabSz="685800" rtl="0">
              <a:lnSpc>
                <a:spcPct val="90000"/>
              </a:lnSpc>
              <a:spcBef>
                <a:spcPts val="600"/>
              </a:spcBef>
              <a:buClr>
                <a:srgbClr val="E63223"/>
              </a:buClr>
              <a:buSzPct val="100000"/>
              <a:buFont typeface="Arial" pitchFamily="34"/>
              <a:buChar char="•"/>
            </a:pPr>
            <a:r>
              <a:rPr lang="en-US" sz="1350">
                <a:solidFill>
                  <a:prstClr val="black"/>
                </a:solidFill>
                <a:latin typeface="Encode Sans Semi Expanded"/>
                <a:ea typeface="+mn-ea"/>
                <a:cs typeface="+mn-cs"/>
              </a:rPr>
              <a:t>KP Snacks is also proud to be part of the </a:t>
            </a:r>
            <a:r>
              <a:rPr lang="en-US" sz="1350" b="1" u="sng">
                <a:solidFill>
                  <a:prstClr val="black"/>
                </a:solidFill>
                <a:latin typeface="Encode Sans Semi Expanded"/>
                <a:ea typeface="+mn-ea"/>
                <a:cs typeface="+mn-cs"/>
                <a:hlinkClick r:id="rId2">
                  <a:extLst>
                    <a:ext uri="{A12FA001-AC4F-418D-AE19-62706E023703}">
                      <ahyp:hlinkClr xmlns:ahyp="http://schemas.microsoft.com/office/drawing/2018/hyperlinkcolor" val="tx"/>
                    </a:ext>
                  </a:extLst>
                </a:hlinkClick>
              </a:rPr>
              <a:t>Intersnack Group</a:t>
            </a:r>
            <a:r>
              <a:rPr lang="en-US" sz="1350">
                <a:solidFill>
                  <a:prstClr val="black"/>
                </a:solidFill>
                <a:latin typeface="Encode Sans Semi Expanded"/>
                <a:ea typeface="+mn-ea"/>
                <a:cs typeface="+mn-cs"/>
              </a:rPr>
              <a:t>, which was founded in Germany more than sixty years ago and made its first potato chips in 1968. </a:t>
            </a:r>
          </a:p>
          <a:p>
            <a:pPr marL="201213" indent="-201213" algn="l" defTabSz="685800" rtl="0">
              <a:lnSpc>
                <a:spcPct val="90000"/>
              </a:lnSpc>
              <a:spcBef>
                <a:spcPts val="600"/>
              </a:spcBef>
              <a:buClr>
                <a:srgbClr val="E63223"/>
              </a:buClr>
              <a:buSzPct val="100000"/>
              <a:buFont typeface="Arial" pitchFamily="34"/>
              <a:buChar char="•"/>
            </a:pPr>
            <a:endParaRPr lang="en-US" sz="1350">
              <a:solidFill>
                <a:prstClr val="black"/>
              </a:solidFill>
              <a:latin typeface="Encode Sans Semi Expanded"/>
              <a:ea typeface="+mn-ea"/>
              <a:cs typeface="+mn-cs"/>
            </a:endParaRPr>
          </a:p>
          <a:p>
            <a:pPr marL="201213" indent="-201213" algn="l" defTabSz="685800" rtl="0">
              <a:lnSpc>
                <a:spcPct val="90000"/>
              </a:lnSpc>
              <a:spcBef>
                <a:spcPts val="600"/>
              </a:spcBef>
              <a:buClr>
                <a:srgbClr val="E63223"/>
              </a:buClr>
              <a:buSzPct val="100000"/>
              <a:buFont typeface="Arial" pitchFamily="34"/>
              <a:buChar char="•"/>
            </a:pPr>
            <a:r>
              <a:rPr lang="en-US" sz="1350">
                <a:solidFill>
                  <a:prstClr val="black"/>
                </a:solidFill>
                <a:latin typeface="Encode Sans Semi Expanded"/>
                <a:ea typeface="+mn-ea"/>
                <a:cs typeface="+mn-cs"/>
              </a:rPr>
              <a:t>Since then, it has grown and flourished to become a market leader in </a:t>
            </a:r>
            <a:r>
              <a:rPr lang="en-US" sz="1350" err="1">
                <a:solidFill>
                  <a:prstClr val="black"/>
                </a:solidFill>
                <a:latin typeface="Encode Sans Semi Expanded"/>
                <a:ea typeface="+mn-ea"/>
                <a:cs typeface="+mn-cs"/>
              </a:rPr>
              <a:t>savoury</a:t>
            </a:r>
            <a:r>
              <a:rPr lang="en-US" sz="1350">
                <a:solidFill>
                  <a:prstClr val="black"/>
                </a:solidFill>
                <a:latin typeface="Encode Sans Semi Expanded"/>
                <a:ea typeface="+mn-ea"/>
                <a:cs typeface="+mn-cs"/>
              </a:rPr>
              <a:t> snacks, now present in over 30 countries across Europe, Australia, New Zealand and beyond.</a:t>
            </a:r>
          </a:p>
          <a:p>
            <a:pPr marL="201213" indent="-201213" algn="l" defTabSz="685800" rtl="0">
              <a:lnSpc>
                <a:spcPct val="90000"/>
              </a:lnSpc>
              <a:spcBef>
                <a:spcPts val="600"/>
              </a:spcBef>
              <a:buClr>
                <a:srgbClr val="E63223"/>
              </a:buClr>
              <a:buSzPct val="100000"/>
              <a:buFont typeface="Arial" pitchFamily="34"/>
              <a:buChar char="•"/>
            </a:pPr>
            <a:endParaRPr lang="en-US" sz="1200" kern="1200">
              <a:solidFill>
                <a:srgbClr val="000000"/>
              </a:solidFill>
              <a:latin typeface="Aptos" panose="02110004020202020204"/>
              <a:ea typeface="+mn-ea"/>
              <a:cs typeface="+mn-cs"/>
            </a:endParaRPr>
          </a:p>
          <a:p>
            <a:pPr marL="201213" indent="-201213" algn="l" defTabSz="685800" rtl="0">
              <a:lnSpc>
                <a:spcPct val="90000"/>
              </a:lnSpc>
              <a:spcBef>
                <a:spcPts val="600"/>
              </a:spcBef>
              <a:buClr>
                <a:srgbClr val="E63223"/>
              </a:buClr>
              <a:buSzPct val="100000"/>
              <a:buFont typeface="Arial" pitchFamily="34"/>
              <a:buChar char="•"/>
            </a:pPr>
            <a:endParaRPr lang="en-US" sz="1200" kern="1200">
              <a:solidFill>
                <a:srgbClr val="000000"/>
              </a:solidFill>
              <a:latin typeface="Aptos" panose="02110004020202020204"/>
              <a:ea typeface="+mn-ea"/>
              <a:cs typeface="+mn-cs"/>
            </a:endParaRPr>
          </a:p>
        </p:txBody>
      </p:sp>
      <p:pic>
        <p:nvPicPr>
          <p:cNvPr id="5" name="Picture 4" descr="A group of bags of snacks&#10;&#10;Description automatically generated">
            <a:extLst>
              <a:ext uri="{FF2B5EF4-FFF2-40B4-BE49-F238E27FC236}">
                <a16:creationId xmlns:a16="http://schemas.microsoft.com/office/drawing/2014/main" id="{5E05112A-E8AE-B404-7DB0-1396FD06D929}"/>
              </a:ext>
            </a:extLst>
          </p:cNvPr>
          <p:cNvPicPr>
            <a:picLocks noChangeAspect="1"/>
          </p:cNvPicPr>
          <p:nvPr/>
        </p:nvPicPr>
        <p:blipFill>
          <a:blip r:embed="rId3" cstate="print">
            <a:extLst>
              <a:ext uri="{28A0092B-C50C-407E-A947-70E740481C1C}">
                <a14:useLocalDpi xmlns:a14="http://schemas.microsoft.com/office/drawing/2010/main" val="0"/>
              </a:ext>
            </a:extLst>
          </a:blip>
          <a:srcRect l="8089" r="2752" b="2"/>
          <a:stretch/>
        </p:blipFill>
        <p:spPr>
          <a:xfrm>
            <a:off x="4644185" y="1113235"/>
            <a:ext cx="4108982" cy="3456385"/>
          </a:xfrm>
          <a:prstGeom prst="roundRect">
            <a:avLst>
              <a:gd name="adj" fmla="val 3190"/>
            </a:avLst>
          </a:prstGeom>
          <a:noFill/>
          <a:ln>
            <a:noFill/>
          </a:ln>
        </p:spPr>
      </p:pic>
      <p:sp>
        <p:nvSpPr>
          <p:cNvPr id="2" name="Slide Number Placeholder 1" hidden="1">
            <a:extLst>
              <a:ext uri="{FF2B5EF4-FFF2-40B4-BE49-F238E27FC236}">
                <a16:creationId xmlns:a16="http://schemas.microsoft.com/office/drawing/2014/main" id="{39BD6099-5EA8-CF75-D424-88AA7199F0D1}"/>
              </a:ext>
            </a:extLst>
          </p:cNvPr>
          <p:cNvSpPr>
            <a:spLocks noGrp="1"/>
          </p:cNvSpPr>
          <p:nvPr>
            <p:ph type="sldNum" sz="quarter" idx="15"/>
          </p:nvPr>
        </p:nvSpPr>
        <p:spPr/>
        <p:txBody>
          <a:bodyPr/>
          <a:lstStyle/>
          <a:p>
            <a:pPr>
              <a:spcAft>
                <a:spcPts val="450"/>
              </a:spcAft>
            </a:pPr>
            <a:fld id="{F77E67B2-A423-478D-9CF7-CCC0FF1D913A}" type="slidenum">
              <a:rPr lang="de-DE">
                <a:ea typeface="+mn-ea"/>
                <a:cs typeface="+mn-cs"/>
              </a:rPr>
              <a:pPr>
                <a:spcAft>
                  <a:spcPts val="450"/>
                </a:spcAft>
              </a:pPr>
              <a:t>20</a:t>
            </a:fld>
            <a:endParaRPr lang="de-DE">
              <a:ea typeface="+mn-ea"/>
              <a:cs typeface="+mn-cs"/>
            </a:endParaRPr>
          </a:p>
        </p:txBody>
      </p:sp>
    </p:spTree>
    <p:extLst>
      <p:ext uri="{BB962C8B-B14F-4D97-AF65-F5344CB8AC3E}">
        <p14:creationId xmlns:p14="http://schemas.microsoft.com/office/powerpoint/2010/main" val="163775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BB686F-0C13-791F-3F36-1A43C604B0D6}"/>
              </a:ext>
            </a:extLst>
          </p:cNvPr>
          <p:cNvSpPr/>
          <p:nvPr/>
        </p:nvSpPr>
        <p:spPr>
          <a:xfrm>
            <a:off x="0" y="0"/>
            <a:ext cx="9144000" cy="5143500"/>
          </a:xfrm>
          <a:prstGeom prst="rect">
            <a:avLst/>
          </a:prstGeom>
          <a:solidFill>
            <a:srgbClr val="78BBE8"/>
          </a:solidFill>
          <a:ln>
            <a:solidFill>
              <a:srgbClr val="78B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2" name="Slide Number Placeholder 1">
            <a:extLst>
              <a:ext uri="{FF2B5EF4-FFF2-40B4-BE49-F238E27FC236}">
                <a16:creationId xmlns:a16="http://schemas.microsoft.com/office/drawing/2014/main" id="{80B28BC9-1F91-47C9-A549-FB89E77922DE}"/>
              </a:ext>
            </a:extLst>
          </p:cNvPr>
          <p:cNvSpPr>
            <a:spLocks noGrp="1"/>
          </p:cNvSpPr>
          <p:nvPr>
            <p:ph type="sldNum" sz="quarter" idx="15"/>
          </p:nvPr>
        </p:nvSpPr>
        <p:spPr>
          <a:xfrm>
            <a:off x="8030718" y="4786884"/>
            <a:ext cx="514350" cy="240030"/>
          </a:xfrm>
        </p:spPr>
        <p:txBody>
          <a:bodyPr vert="horz" wrap="square" lIns="68580" tIns="34290" rIns="68580" bIns="34290" rtlCol="0" anchor="ctr" anchorCtr="0" compatLnSpc="1">
            <a:normAutofit/>
          </a:bodyPr>
          <a:lstStyle/>
          <a:p>
            <a:pPr algn="r">
              <a:spcAft>
                <a:spcPts val="450"/>
              </a:spcAft>
            </a:pPr>
            <a:fld id="{F77E67B2-A423-478D-9CF7-CCC0FF1D913A}" type="slidenum">
              <a:rPr lang="en-US">
                <a:solidFill>
                  <a:prstClr val="black">
                    <a:tint val="75000"/>
                  </a:prstClr>
                </a:solidFill>
                <a:ea typeface="+mn-ea"/>
                <a:cs typeface="+mn-cs"/>
              </a:rPr>
              <a:pPr algn="r">
                <a:spcAft>
                  <a:spcPts val="450"/>
                </a:spcAft>
              </a:pPr>
              <a:t>21</a:t>
            </a:fld>
            <a:endParaRPr lang="en-US">
              <a:solidFill>
                <a:prstClr val="black">
                  <a:tint val="75000"/>
                </a:prstClr>
              </a:solidFill>
              <a:ea typeface="+mn-ea"/>
              <a:cs typeface="+mn-cs"/>
            </a:endParaRPr>
          </a:p>
        </p:txBody>
      </p:sp>
      <p:grpSp>
        <p:nvGrpSpPr>
          <p:cNvPr id="12" name="Group 11">
            <a:extLst>
              <a:ext uri="{FF2B5EF4-FFF2-40B4-BE49-F238E27FC236}">
                <a16:creationId xmlns:a16="http://schemas.microsoft.com/office/drawing/2014/main" id="{07CCA780-7A3C-1D12-BCB6-F7FF94D856EC}"/>
              </a:ext>
            </a:extLst>
          </p:cNvPr>
          <p:cNvGrpSpPr/>
          <p:nvPr/>
        </p:nvGrpSpPr>
        <p:grpSpPr>
          <a:xfrm>
            <a:off x="1101987" y="232128"/>
            <a:ext cx="7482248" cy="4749203"/>
            <a:chOff x="1469315" y="309503"/>
            <a:chExt cx="9976331" cy="6332271"/>
          </a:xfrm>
        </p:grpSpPr>
        <p:pic>
          <p:nvPicPr>
            <p:cNvPr id="9" name="Picture 6">
              <a:extLst>
                <a:ext uri="{FF2B5EF4-FFF2-40B4-BE49-F238E27FC236}">
                  <a16:creationId xmlns:a16="http://schemas.microsoft.com/office/drawing/2014/main" id="{1F96DFA0-6271-4E59-A341-B0A4BFFFB707}"/>
                </a:ext>
              </a:extLst>
            </p:cNvPr>
            <p:cNvPicPr>
              <a:picLocks noChangeAspect="1"/>
            </p:cNvPicPr>
            <p:nvPr/>
          </p:nvPicPr>
          <p:blipFill rotWithShape="1">
            <a:blip r:embed="rId3">
              <a:extLst>
                <a:ext uri="{28A0092B-C50C-407E-A947-70E740481C1C}">
                  <a14:useLocalDpi xmlns:a14="http://schemas.microsoft.com/office/drawing/2010/main" val="0"/>
                </a:ext>
              </a:extLst>
            </a:blip>
            <a:srcRect t="3213"/>
            <a:stretch/>
          </p:blipFill>
          <p:spPr bwMode="auto">
            <a:xfrm>
              <a:off x="1469315" y="309503"/>
              <a:ext cx="9253369" cy="633227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6B68A7A-8988-42B5-8446-1251DFDE1853}"/>
                </a:ext>
              </a:extLst>
            </p:cNvPr>
            <p:cNvSpPr txBox="1"/>
            <p:nvPr/>
          </p:nvSpPr>
          <p:spPr>
            <a:xfrm>
              <a:off x="10226489" y="5041683"/>
              <a:ext cx="1113317" cy="2540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defTabSz="685800" rtl="0">
                <a:spcBef>
                  <a:spcPts val="461"/>
                </a:spcBef>
              </a:pPr>
              <a:r>
                <a:rPr lang="en-GB" sz="525" kern="1200">
                  <a:solidFill>
                    <a:prstClr val="black"/>
                  </a:solidFill>
                  <a:latin typeface="Segoe Condensed" panose="020B0606040200020203" pitchFamily="34" charset="0"/>
                  <a:ea typeface="+mn-ea"/>
                  <a:cs typeface="+mn-cs"/>
                </a:rPr>
                <a:t>AND</a:t>
              </a:r>
              <a:r>
                <a:rPr lang="en-GB" sz="788" kern="1200">
                  <a:solidFill>
                    <a:prstClr val="black"/>
                  </a:solidFill>
                  <a:latin typeface="Segoe Condensed" panose="020B0606040200020203" pitchFamily="34" charset="0"/>
                  <a:ea typeface="+mn-ea"/>
                  <a:cs typeface="+mn-cs"/>
                </a:rPr>
                <a:t> </a:t>
              </a:r>
              <a:r>
                <a:rPr lang="en-GB" sz="788" b="1" kern="1200">
                  <a:solidFill>
                    <a:prstClr val="black"/>
                  </a:solidFill>
                  <a:latin typeface="Segoe Condensed" panose="020B0606040200020203" pitchFamily="34" charset="0"/>
                  <a:ea typeface="+mn-ea"/>
                  <a:cs typeface="+mn-cs"/>
                </a:rPr>
                <a:t>POPCHIPS</a:t>
              </a:r>
            </a:p>
          </p:txBody>
        </p:sp>
        <p:pic>
          <p:nvPicPr>
            <p:cNvPr id="7" name="Picture 6" descr="A bag of chips with a black background&#10;&#10;Description automatically generated">
              <a:extLst>
                <a:ext uri="{FF2B5EF4-FFF2-40B4-BE49-F238E27FC236}">
                  <a16:creationId xmlns:a16="http://schemas.microsoft.com/office/drawing/2014/main" id="{89D5C875-61AF-01D3-842D-4C33EF4A198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200" b="94000" l="10000" r="90000">
                          <a14:foregroundMark x1="27200" y1="6200" x2="27200" y2="6200"/>
                          <a14:foregroundMark x1="46200" y1="91600" x2="46200" y2="91600"/>
                          <a14:foregroundMark x1="46800" y1="94000" x2="46800" y2="94000"/>
                          <a14:foregroundMark x1="48600" y1="40600" x2="48600" y2="40600"/>
                          <a14:foregroundMark x1="65800" y1="40000" x2="65800" y2="40000"/>
                          <a14:foregroundMark x1="57600" y1="40000" x2="57600" y2="40000"/>
                          <a14:foregroundMark x1="52800" y1="87000" x2="52800" y2="87000"/>
                          <a14:foregroundMark x1="54600" y1="91600" x2="55800" y2="88800"/>
                          <a14:foregroundMark x1="55800" y1="87000" x2="55800" y2="87000"/>
                          <a14:foregroundMark x1="52800" y1="86400" x2="50400" y2="86400"/>
                          <a14:foregroundMark x1="45000" y1="84000" x2="45000" y2="84000"/>
                          <a14:foregroundMark x1="47400" y1="87600" x2="47400" y2="87600"/>
                          <a14:foregroundMark x1="48000" y1="86400" x2="48000" y2="86400"/>
                          <a14:foregroundMark x1="48600" y1="41200" x2="48600" y2="41200"/>
                          <a14:foregroundMark x1="51600" y1="37600" x2="51600" y2="37600"/>
                          <a14:foregroundMark x1="62200" y1="38800" x2="65800" y2="42400"/>
                          <a14:foregroundMark x1="59800" y1="40000" x2="58200" y2="38800"/>
                          <a14:foregroundMark x1="54600" y1="37600" x2="54600" y2="37600"/>
                          <a14:foregroundMark x1="54000" y1="38200" x2="54000" y2="38200"/>
                          <a14:foregroundMark x1="55200" y1="39400" x2="55200" y2="39400"/>
                          <a14:foregroundMark x1="57000" y1="39400" x2="57000" y2="39400"/>
                          <a14:foregroundMark x1="63400" y1="37600" x2="65800" y2="37600"/>
                          <a14:foregroundMark x1="68200" y1="39400" x2="70000" y2="39400"/>
                          <a14:foregroundMark x1="71200" y1="40000" x2="71200" y2="40000"/>
                          <a14:foregroundMark x1="71800" y1="38200" x2="71800" y2="38200"/>
                          <a14:foregroundMark x1="59800" y1="35400" x2="59800" y2="35400"/>
                          <a14:foregroundMark x1="55200" y1="37600" x2="55200" y2="37600"/>
                          <a14:foregroundMark x1="55200" y1="37600" x2="55200" y2="37600"/>
                          <a14:foregroundMark x1="54000" y1="38200" x2="54000" y2="38200"/>
                          <a14:foregroundMark x1="54600" y1="40600" x2="54600" y2="40600"/>
                        </a14:backgroundRemoval>
                      </a14:imgEffect>
                    </a14:imgLayer>
                  </a14:imgProps>
                </a:ext>
                <a:ext uri="{28A0092B-C50C-407E-A947-70E740481C1C}">
                  <a14:useLocalDpi xmlns:a14="http://schemas.microsoft.com/office/drawing/2010/main" val="0"/>
                </a:ext>
              </a:extLst>
            </a:blip>
            <a:stretch>
              <a:fillRect/>
            </a:stretch>
          </p:blipFill>
          <p:spPr>
            <a:xfrm rot="207361">
              <a:off x="10204937" y="3552132"/>
              <a:ext cx="1240709" cy="1240709"/>
            </a:xfrm>
            <a:prstGeom prst="rect">
              <a:avLst/>
            </a:prstGeom>
            <a:effectLst>
              <a:outerShdw blurRad="50800" dist="38100" dir="5400000" algn="t" rotWithShape="0">
                <a:prstClr val="black">
                  <a:alpha val="40000"/>
                </a:prstClr>
              </a:outerShdw>
            </a:effectLst>
          </p:spPr>
        </p:pic>
      </p:grpSp>
      <p:sp>
        <p:nvSpPr>
          <p:cNvPr id="3" name="Title 2">
            <a:extLst>
              <a:ext uri="{FF2B5EF4-FFF2-40B4-BE49-F238E27FC236}">
                <a16:creationId xmlns:a16="http://schemas.microsoft.com/office/drawing/2014/main" id="{880ABD0D-C86E-43D6-8E76-030196A7F9C0}"/>
              </a:ext>
            </a:extLst>
          </p:cNvPr>
          <p:cNvSpPr>
            <a:spLocks noGrp="1"/>
          </p:cNvSpPr>
          <p:nvPr>
            <p:ph type="title"/>
          </p:nvPr>
        </p:nvSpPr>
        <p:spPr>
          <a:xfrm>
            <a:off x="117584" y="86277"/>
            <a:ext cx="7729890" cy="543381"/>
          </a:xfrm>
        </p:spPr>
        <p:txBody>
          <a:bodyPr vert="horz" wrap="square" lIns="68580" tIns="34290" rIns="68580" bIns="34290" rtlCol="0" anchor="ctr" anchorCtr="0" compatLnSpc="1">
            <a:normAutofit/>
          </a:bodyPr>
          <a:lstStyle/>
          <a:p>
            <a:pPr>
              <a:lnSpc>
                <a:spcPct val="90000"/>
              </a:lnSpc>
            </a:pPr>
            <a:r>
              <a:rPr lang="en-US" sz="3300" b="1">
                <a:solidFill>
                  <a:schemeClr val="bg1"/>
                </a:solidFill>
                <a:latin typeface="Intersnack Script"/>
                <a:ea typeface="+mn-ea"/>
                <a:cs typeface="Intersnack Script"/>
              </a:rPr>
              <a:t>Our journey</a:t>
            </a:r>
          </a:p>
        </p:txBody>
      </p:sp>
    </p:spTree>
    <p:extLst>
      <p:ext uri="{BB962C8B-B14F-4D97-AF65-F5344CB8AC3E}">
        <p14:creationId xmlns:p14="http://schemas.microsoft.com/office/powerpoint/2010/main" val="2583624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a:extLst>
              <a:ext uri="{FF2B5EF4-FFF2-40B4-BE49-F238E27FC236}">
                <a16:creationId xmlns:a16="http://schemas.microsoft.com/office/drawing/2014/main" id="{32B8D994-42CB-F094-21C1-389490B46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6712" y="92265"/>
            <a:ext cx="742766" cy="749609"/>
          </a:xfrm>
          <a:prstGeom prst="rect">
            <a:avLst/>
          </a:prstGeom>
          <a:noFill/>
          <a:ln>
            <a:noFill/>
          </a:ln>
          <a:effectLst>
            <a:outerShdw blurRad="76200" dist="76200" dir="10800000" algn="r" rotWithShape="0">
              <a:prstClr val="black">
                <a:alpha val="40000"/>
              </a:prstClr>
            </a:outerShdw>
          </a:effectLst>
          <a:scene3d>
            <a:camera prst="perspectiveHeroicExtremeRightFacing">
              <a:rot lat="487347" lon="204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5BA86D9-2CC5-40E3-AC16-F906D95D0BA1}"/>
              </a:ext>
            </a:extLst>
          </p:cNvPr>
          <p:cNvSpPr>
            <a:spLocks noGrp="1"/>
          </p:cNvSpPr>
          <p:nvPr>
            <p:ph type="title"/>
          </p:nvPr>
        </p:nvSpPr>
        <p:spPr/>
        <p:txBody>
          <a:bodyPr/>
          <a:lstStyle/>
          <a:p>
            <a:r>
              <a:rPr lang="en-GB" sz="3300" b="1">
                <a:solidFill>
                  <a:srgbClr val="FF0000"/>
                </a:solidFill>
                <a:latin typeface="Intersnack Script"/>
                <a:ea typeface="+mn-ea"/>
                <a:cs typeface="Intersnack Script"/>
              </a:rPr>
              <a:t>Our Sites</a:t>
            </a:r>
          </a:p>
        </p:txBody>
      </p:sp>
      <p:pic>
        <p:nvPicPr>
          <p:cNvPr id="7" name="Content Placeholder 6">
            <a:extLst>
              <a:ext uri="{FF2B5EF4-FFF2-40B4-BE49-F238E27FC236}">
                <a16:creationId xmlns:a16="http://schemas.microsoft.com/office/drawing/2014/main" id="{80870D30-9DE4-4140-8A7B-E2A0F2D0BB6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27889" y="53636"/>
            <a:ext cx="6492476" cy="4594497"/>
          </a:xfrm>
          <a:prstGeom prst="rect">
            <a:avLst/>
          </a:prstGeom>
          <a:effectLst>
            <a:glow rad="114300">
              <a:schemeClr val="bg1">
                <a:alpha val="49000"/>
              </a:schemeClr>
            </a:glow>
          </a:effectLst>
        </p:spPr>
      </p:pic>
      <p:cxnSp>
        <p:nvCxnSpPr>
          <p:cNvPr id="48" name="Straight Arrow Connector 47">
            <a:extLst>
              <a:ext uri="{FF2B5EF4-FFF2-40B4-BE49-F238E27FC236}">
                <a16:creationId xmlns:a16="http://schemas.microsoft.com/office/drawing/2014/main" id="{60194356-7A26-46DE-8770-0FEA9835DB29}"/>
              </a:ext>
            </a:extLst>
          </p:cNvPr>
          <p:cNvCxnSpPr>
            <a:cxnSpLocks/>
          </p:cNvCxnSpPr>
          <p:nvPr/>
        </p:nvCxnSpPr>
        <p:spPr>
          <a:xfrm flipH="1">
            <a:off x="4901964" y="683720"/>
            <a:ext cx="564473" cy="1634698"/>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C2F28C19-010D-460A-962A-55BE3A28A352}"/>
              </a:ext>
            </a:extLst>
          </p:cNvPr>
          <p:cNvGrpSpPr/>
          <p:nvPr/>
        </p:nvGrpSpPr>
        <p:grpSpPr>
          <a:xfrm>
            <a:off x="4465353" y="107319"/>
            <a:ext cx="2208116" cy="1104121"/>
            <a:chOff x="5876354" y="1075102"/>
            <a:chExt cx="2944155" cy="1472161"/>
          </a:xfrm>
        </p:grpSpPr>
        <p:pic>
          <p:nvPicPr>
            <p:cNvPr id="60" name="Picture 6">
              <a:extLst>
                <a:ext uri="{FF2B5EF4-FFF2-40B4-BE49-F238E27FC236}">
                  <a16:creationId xmlns:a16="http://schemas.microsoft.com/office/drawing/2014/main" id="{2312E062-190B-45D2-B5E9-D1D29815C0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944762">
              <a:off x="5876354" y="1090643"/>
              <a:ext cx="938063" cy="1456620"/>
            </a:xfrm>
            <a:prstGeom prst="rect">
              <a:avLst/>
            </a:prstGeom>
            <a:noFill/>
            <a:ln w="9525">
              <a:noFill/>
              <a:miter lim="800000"/>
              <a:headEnd/>
              <a:tailEnd/>
            </a:ln>
            <a:effectLst>
              <a:outerShdw blurRad="88900" dist="76200" dir="5400000" algn="t" rotWithShape="0">
                <a:prstClr val="black">
                  <a:alpha val="73000"/>
                </a:prstClr>
              </a:outerShdw>
            </a:effectLst>
          </p:spPr>
        </p:pic>
        <p:grpSp>
          <p:nvGrpSpPr>
            <p:cNvPr id="61" name="Group 60">
              <a:extLst>
                <a:ext uri="{FF2B5EF4-FFF2-40B4-BE49-F238E27FC236}">
                  <a16:creationId xmlns:a16="http://schemas.microsoft.com/office/drawing/2014/main" id="{FDBBECA0-D2D6-4DBB-81E4-98FD5014FD65}"/>
                </a:ext>
              </a:extLst>
            </p:cNvPr>
            <p:cNvGrpSpPr/>
            <p:nvPr/>
          </p:nvGrpSpPr>
          <p:grpSpPr>
            <a:xfrm>
              <a:off x="7227025" y="1237934"/>
              <a:ext cx="1593484" cy="1226396"/>
              <a:chOff x="5298900" y="754785"/>
              <a:chExt cx="1593484" cy="1226396"/>
            </a:xfrm>
          </p:grpSpPr>
          <p:sp>
            <p:nvSpPr>
              <p:cNvPr id="62" name="Rectangle 61">
                <a:extLst>
                  <a:ext uri="{FF2B5EF4-FFF2-40B4-BE49-F238E27FC236}">
                    <a16:creationId xmlns:a16="http://schemas.microsoft.com/office/drawing/2014/main" id="{DFF72767-98E8-4A42-9FEB-367643221010}"/>
                  </a:ext>
                </a:extLst>
              </p:cNvPr>
              <p:cNvSpPr/>
              <p:nvPr/>
            </p:nvSpPr>
            <p:spPr>
              <a:xfrm>
                <a:off x="5298900" y="754785"/>
                <a:ext cx="1593484"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63" name="Shape 331">
                <a:extLst>
                  <a:ext uri="{FF2B5EF4-FFF2-40B4-BE49-F238E27FC236}">
                    <a16:creationId xmlns:a16="http://schemas.microsoft.com/office/drawing/2014/main" id="{159994B6-EBE3-4CB6-933A-3616DE805038}"/>
                  </a:ext>
                </a:extLst>
              </p:cNvPr>
              <p:cNvSpPr txBox="1">
                <a:spLocks/>
              </p:cNvSpPr>
              <p:nvPr/>
            </p:nvSpPr>
            <p:spPr>
              <a:xfrm>
                <a:off x="5349663" y="1628800"/>
                <a:ext cx="1491959" cy="324166"/>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a:solidFill>
                      <a:prstClr val="white"/>
                    </a:solidFill>
                    <a:latin typeface="Aptos Display" panose="02110004020202020204"/>
                    <a:ea typeface="Souce Sans Pro"/>
                    <a:cs typeface="Arial" panose="020B0604020202020204" pitchFamily="34" charset="0"/>
                  </a:rPr>
                  <a:t>Teesside</a:t>
                </a:r>
              </a:p>
            </p:txBody>
          </p:sp>
          <p:pic>
            <p:nvPicPr>
              <p:cNvPr id="64" name="Picture 7">
                <a:extLst>
                  <a:ext uri="{FF2B5EF4-FFF2-40B4-BE49-F238E27FC236}">
                    <a16:creationId xmlns:a16="http://schemas.microsoft.com/office/drawing/2014/main" id="{2C17D565-0477-452B-8142-CB78013B746A}"/>
                  </a:ext>
                </a:extLst>
              </p:cNvPr>
              <p:cNvPicPr>
                <a:picLocks noChangeAspect="1" noChangeArrowheads="1"/>
              </p:cNvPicPr>
              <p:nvPr/>
            </p:nvPicPr>
            <p:blipFill>
              <a:blip r:embed="rId6"/>
              <a:srcRect/>
              <a:stretch>
                <a:fillRect/>
              </a:stretch>
            </p:blipFill>
            <p:spPr bwMode="auto">
              <a:xfrm>
                <a:off x="5388898" y="778999"/>
                <a:ext cx="1413488" cy="849801"/>
              </a:xfrm>
              <a:prstGeom prst="rect">
                <a:avLst/>
              </a:prstGeom>
              <a:noFill/>
              <a:ln w="9525">
                <a:noFill/>
                <a:miter lim="800000"/>
                <a:headEnd/>
                <a:tailEnd/>
              </a:ln>
              <a:effectLst/>
            </p:spPr>
          </p:pic>
        </p:grpSp>
        <p:pic>
          <p:nvPicPr>
            <p:cNvPr id="65" name="Content Placeholder 3">
              <a:extLst>
                <a:ext uri="{FF2B5EF4-FFF2-40B4-BE49-F238E27FC236}">
                  <a16:creationId xmlns:a16="http://schemas.microsoft.com/office/drawing/2014/main" id="{2D3013F2-1394-4070-B028-47EC414561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33" b="5322"/>
            <a:stretch/>
          </p:blipFill>
          <p:spPr>
            <a:xfrm rot="21352601">
              <a:off x="6437927" y="1075102"/>
              <a:ext cx="1037269" cy="1099558"/>
            </a:xfrm>
            <a:prstGeom prst="rect">
              <a:avLst/>
            </a:prstGeom>
            <a:noFill/>
            <a:ln>
              <a:noFill/>
            </a:ln>
            <a:effectLst>
              <a:outerShdw blurRad="88900" dist="76200" dir="5400000" algn="t" rotWithShape="0">
                <a:prstClr val="black">
                  <a:alpha val="64000"/>
                </a:prstClr>
              </a:outerShdw>
            </a:effectLst>
          </p:spPr>
        </p:pic>
      </p:grpSp>
      <p:cxnSp>
        <p:nvCxnSpPr>
          <p:cNvPr id="79" name="Straight Arrow Connector 78">
            <a:extLst>
              <a:ext uri="{FF2B5EF4-FFF2-40B4-BE49-F238E27FC236}">
                <a16:creationId xmlns:a16="http://schemas.microsoft.com/office/drawing/2014/main" id="{24C091FF-50EB-4075-9C43-0025F763BA1E}"/>
              </a:ext>
            </a:extLst>
          </p:cNvPr>
          <p:cNvCxnSpPr>
            <a:cxnSpLocks/>
            <a:stCxn id="83" idx="1"/>
          </p:cNvCxnSpPr>
          <p:nvPr/>
        </p:nvCxnSpPr>
        <p:spPr>
          <a:xfrm flipH="1">
            <a:off x="5051856" y="2215606"/>
            <a:ext cx="686908" cy="431548"/>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395DFB45-65B6-4208-AD4F-95F1420E12DC}"/>
              </a:ext>
            </a:extLst>
          </p:cNvPr>
          <p:cNvGrpSpPr/>
          <p:nvPr/>
        </p:nvGrpSpPr>
        <p:grpSpPr>
          <a:xfrm>
            <a:off x="5697736" y="1121076"/>
            <a:ext cx="1796729" cy="1224976"/>
            <a:chOff x="7624111" y="2169597"/>
            <a:chExt cx="2395638" cy="1633301"/>
          </a:xfrm>
        </p:grpSpPr>
        <p:grpSp>
          <p:nvGrpSpPr>
            <p:cNvPr id="80" name="Group 79">
              <a:extLst>
                <a:ext uri="{FF2B5EF4-FFF2-40B4-BE49-F238E27FC236}">
                  <a16:creationId xmlns:a16="http://schemas.microsoft.com/office/drawing/2014/main" id="{C1B2AFED-C44C-4B59-878A-87210FA0B0B9}"/>
                </a:ext>
              </a:extLst>
            </p:cNvPr>
            <p:cNvGrpSpPr/>
            <p:nvPr/>
          </p:nvGrpSpPr>
          <p:grpSpPr>
            <a:xfrm>
              <a:off x="7624111" y="2576502"/>
              <a:ext cx="1675881" cy="1226396"/>
              <a:chOff x="5724128" y="2130596"/>
              <a:chExt cx="1675881" cy="1226396"/>
            </a:xfrm>
          </p:grpSpPr>
          <p:sp>
            <p:nvSpPr>
              <p:cNvPr id="81" name="Rectangle 80">
                <a:extLst>
                  <a:ext uri="{FF2B5EF4-FFF2-40B4-BE49-F238E27FC236}">
                    <a16:creationId xmlns:a16="http://schemas.microsoft.com/office/drawing/2014/main" id="{ED7DA497-0D33-4DA5-981B-D76B7B1B9E3D}"/>
                  </a:ext>
                </a:extLst>
              </p:cNvPr>
              <p:cNvSpPr/>
              <p:nvPr/>
            </p:nvSpPr>
            <p:spPr>
              <a:xfrm>
                <a:off x="5724128" y="2130596"/>
                <a:ext cx="1675881"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pic>
            <p:nvPicPr>
              <p:cNvPr id="82" name="Picture 81">
                <a:extLst>
                  <a:ext uri="{FF2B5EF4-FFF2-40B4-BE49-F238E27FC236}">
                    <a16:creationId xmlns:a16="http://schemas.microsoft.com/office/drawing/2014/main" id="{B1DB999C-B12F-4338-AA75-386968F8EE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65" t="17901" r="4600" b="17901"/>
              <a:stretch/>
            </p:blipFill>
            <p:spPr>
              <a:xfrm>
                <a:off x="5769980" y="2166945"/>
                <a:ext cx="1584176" cy="872403"/>
              </a:xfrm>
              <a:prstGeom prst="rect">
                <a:avLst/>
              </a:prstGeom>
            </p:spPr>
          </p:pic>
          <p:sp>
            <p:nvSpPr>
              <p:cNvPr id="83" name="Shape 331">
                <a:extLst>
                  <a:ext uri="{FF2B5EF4-FFF2-40B4-BE49-F238E27FC236}">
                    <a16:creationId xmlns:a16="http://schemas.microsoft.com/office/drawing/2014/main" id="{BDA549B6-293A-461A-A24A-E16512820997}"/>
                  </a:ext>
                </a:extLst>
              </p:cNvPr>
              <p:cNvSpPr txBox="1">
                <a:spLocks/>
              </p:cNvSpPr>
              <p:nvPr/>
            </p:nvSpPr>
            <p:spPr>
              <a:xfrm>
                <a:off x="5778832" y="3036183"/>
                <a:ext cx="1566473" cy="293763"/>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a:solidFill>
                      <a:prstClr val="white"/>
                    </a:solidFill>
                    <a:latin typeface="Aptos Display" panose="02110004020202020204"/>
                    <a:ea typeface="Souce Sans Pro"/>
                    <a:cs typeface="Arial" panose="020B0604020202020204" pitchFamily="34" charset="0"/>
                  </a:rPr>
                  <a:t>Pontefract</a:t>
                </a:r>
              </a:p>
            </p:txBody>
          </p:sp>
        </p:grpSp>
        <p:pic>
          <p:nvPicPr>
            <p:cNvPr id="84" name="Picture 83">
              <a:extLst>
                <a:ext uri="{FF2B5EF4-FFF2-40B4-BE49-F238E27FC236}">
                  <a16:creationId xmlns:a16="http://schemas.microsoft.com/office/drawing/2014/main" id="{458DCC2F-374C-4F08-BEFD-E6E7FAD42C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180">
              <a:off x="9146991" y="2169597"/>
              <a:ext cx="872758" cy="1302086"/>
            </a:xfrm>
            <a:prstGeom prst="rect">
              <a:avLst/>
            </a:prstGeom>
            <a:noFill/>
            <a:ln>
              <a:noFill/>
            </a:ln>
            <a:effectLst>
              <a:outerShdw blurRad="381000" dist="76200" dir="2700000" algn="tl" rotWithShape="0">
                <a:prstClr val="black">
                  <a:alpha val="40000"/>
                </a:prstClr>
              </a:outerShdw>
            </a:effectLst>
          </p:spPr>
        </p:pic>
      </p:grpSp>
      <p:cxnSp>
        <p:nvCxnSpPr>
          <p:cNvPr id="85" name="Straight Arrow Connector 84">
            <a:extLst>
              <a:ext uri="{FF2B5EF4-FFF2-40B4-BE49-F238E27FC236}">
                <a16:creationId xmlns:a16="http://schemas.microsoft.com/office/drawing/2014/main" id="{E689DAC8-09D5-4984-82E6-B6F8AE0702A2}"/>
              </a:ext>
            </a:extLst>
          </p:cNvPr>
          <p:cNvCxnSpPr>
            <a:cxnSpLocks/>
            <a:endCxn id="154" idx="6"/>
          </p:cNvCxnSpPr>
          <p:nvPr/>
        </p:nvCxnSpPr>
        <p:spPr>
          <a:xfrm flipH="1" flipV="1">
            <a:off x="4972609" y="2884071"/>
            <a:ext cx="1541531" cy="250832"/>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0CFB1485-B25F-46A0-8CE8-1D055C2D9275}"/>
              </a:ext>
            </a:extLst>
          </p:cNvPr>
          <p:cNvGrpSpPr/>
          <p:nvPr/>
        </p:nvGrpSpPr>
        <p:grpSpPr>
          <a:xfrm>
            <a:off x="6528222" y="2282443"/>
            <a:ext cx="1606450" cy="1161268"/>
            <a:chOff x="8647729" y="3613879"/>
            <a:chExt cx="2141933" cy="1548357"/>
          </a:xfrm>
        </p:grpSpPr>
        <p:grpSp>
          <p:nvGrpSpPr>
            <p:cNvPr id="86" name="Group 85">
              <a:extLst>
                <a:ext uri="{FF2B5EF4-FFF2-40B4-BE49-F238E27FC236}">
                  <a16:creationId xmlns:a16="http://schemas.microsoft.com/office/drawing/2014/main" id="{928D7CF1-6EEB-4941-8D6A-01100ABE0450}"/>
                </a:ext>
              </a:extLst>
            </p:cNvPr>
            <p:cNvGrpSpPr/>
            <p:nvPr/>
          </p:nvGrpSpPr>
          <p:grpSpPr>
            <a:xfrm>
              <a:off x="8647729" y="3935840"/>
              <a:ext cx="1593484" cy="1226396"/>
              <a:chOff x="6804248" y="3470276"/>
              <a:chExt cx="1593484" cy="1226396"/>
            </a:xfrm>
          </p:grpSpPr>
          <p:sp>
            <p:nvSpPr>
              <p:cNvPr id="87" name="Rectangle 86">
                <a:extLst>
                  <a:ext uri="{FF2B5EF4-FFF2-40B4-BE49-F238E27FC236}">
                    <a16:creationId xmlns:a16="http://schemas.microsoft.com/office/drawing/2014/main" id="{E6ABEEF6-7BB4-48B9-9139-3DEF4F7260E0}"/>
                  </a:ext>
                </a:extLst>
              </p:cNvPr>
              <p:cNvSpPr/>
              <p:nvPr/>
            </p:nvSpPr>
            <p:spPr>
              <a:xfrm>
                <a:off x="6804248" y="3470276"/>
                <a:ext cx="1593484"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88" name="Shape 331">
                <a:extLst>
                  <a:ext uri="{FF2B5EF4-FFF2-40B4-BE49-F238E27FC236}">
                    <a16:creationId xmlns:a16="http://schemas.microsoft.com/office/drawing/2014/main" id="{0830D04C-3021-449D-BE98-F981AAC7AC4A}"/>
                  </a:ext>
                </a:extLst>
              </p:cNvPr>
              <p:cNvSpPr txBox="1">
                <a:spLocks/>
              </p:cNvSpPr>
              <p:nvPr/>
            </p:nvSpPr>
            <p:spPr>
              <a:xfrm>
                <a:off x="6804248" y="4340015"/>
                <a:ext cx="1593484" cy="313121"/>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err="1">
                    <a:solidFill>
                      <a:prstClr val="white"/>
                    </a:solidFill>
                    <a:latin typeface="Aptos Display" panose="02110004020202020204"/>
                    <a:ea typeface="Souce Sans Pro"/>
                    <a:cs typeface="Arial" panose="020B0604020202020204" pitchFamily="34" charset="0"/>
                  </a:rPr>
                  <a:t>Hellaby</a:t>
                </a:r>
                <a:endParaRPr lang="en-GB" sz="1350" b="1" kern="1200">
                  <a:solidFill>
                    <a:prstClr val="white"/>
                  </a:solidFill>
                  <a:latin typeface="Aptos Display" panose="02110004020202020204"/>
                  <a:ea typeface="Souce Sans Pro"/>
                  <a:cs typeface="Arial" panose="020B0604020202020204" pitchFamily="34" charset="0"/>
                </a:endParaRPr>
              </a:p>
            </p:txBody>
          </p:sp>
          <p:pic>
            <p:nvPicPr>
              <p:cNvPr id="89" name="Shape 364" descr="hellaby 8.png">
                <a:extLst>
                  <a:ext uri="{FF2B5EF4-FFF2-40B4-BE49-F238E27FC236}">
                    <a16:creationId xmlns:a16="http://schemas.microsoft.com/office/drawing/2014/main" id="{CB5EE218-670B-4C8E-B958-249FF1E7A918}"/>
                  </a:ext>
                </a:extLst>
              </p:cNvPr>
              <p:cNvPicPr preferRelativeResize="0"/>
              <p:nvPr/>
            </p:nvPicPr>
            <p:blipFill rotWithShape="1">
              <a:blip r:embed="rId10" cstate="print">
                <a:alphaModFix/>
              </a:blip>
              <a:srcRect l="6612" r="16042"/>
              <a:stretch/>
            </p:blipFill>
            <p:spPr>
              <a:xfrm>
                <a:off x="6842038" y="3520440"/>
                <a:ext cx="1517904" cy="822960"/>
              </a:xfrm>
              <a:prstGeom prst="rect">
                <a:avLst/>
              </a:prstGeom>
              <a:noFill/>
              <a:ln>
                <a:noFill/>
              </a:ln>
              <a:effectLst/>
            </p:spPr>
          </p:pic>
        </p:grpSp>
        <p:pic>
          <p:nvPicPr>
            <p:cNvPr id="90" name="Picture 4">
              <a:extLst>
                <a:ext uri="{FF2B5EF4-FFF2-40B4-BE49-F238E27FC236}">
                  <a16:creationId xmlns:a16="http://schemas.microsoft.com/office/drawing/2014/main" id="{39F8A387-CB3C-4C81-A806-6660125EDDB4}"/>
                </a:ext>
              </a:extLst>
            </p:cNvPr>
            <p:cNvPicPr>
              <a:picLocks noChangeAspect="1" noChangeArrowheads="1"/>
            </p:cNvPicPr>
            <p:nvPr/>
          </p:nvPicPr>
          <p:blipFill>
            <a:blip r:embed="rId11"/>
            <a:srcRect/>
            <a:stretch>
              <a:fillRect/>
            </a:stretch>
          </p:blipFill>
          <p:spPr bwMode="auto">
            <a:xfrm rot="402047">
              <a:off x="9926800" y="3613879"/>
              <a:ext cx="862862" cy="1143135"/>
            </a:xfrm>
            <a:prstGeom prst="rect">
              <a:avLst/>
            </a:prstGeom>
            <a:noFill/>
            <a:ln w="9525">
              <a:noFill/>
              <a:miter lim="800000"/>
              <a:headEnd/>
              <a:tailEnd/>
            </a:ln>
            <a:effectLst>
              <a:outerShdw blurRad="76200" dist="63500" dir="5400000" algn="t" rotWithShape="0">
                <a:prstClr val="black">
                  <a:alpha val="68000"/>
                </a:prstClr>
              </a:outerShdw>
            </a:effectLst>
          </p:spPr>
        </p:pic>
      </p:grpSp>
      <p:cxnSp>
        <p:nvCxnSpPr>
          <p:cNvPr id="91" name="Straight Arrow Connector 90">
            <a:extLst>
              <a:ext uri="{FF2B5EF4-FFF2-40B4-BE49-F238E27FC236}">
                <a16:creationId xmlns:a16="http://schemas.microsoft.com/office/drawing/2014/main" id="{8FF5022C-1F7B-4C39-9B39-4D0AFE6DB3B8}"/>
              </a:ext>
            </a:extLst>
          </p:cNvPr>
          <p:cNvCxnSpPr>
            <a:cxnSpLocks/>
          </p:cNvCxnSpPr>
          <p:nvPr/>
        </p:nvCxnSpPr>
        <p:spPr>
          <a:xfrm flipH="1" flipV="1">
            <a:off x="5020552" y="3557605"/>
            <a:ext cx="1158576" cy="346265"/>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descr="A bag of chips with a black background&#10;&#10;Description automatically generated">
            <a:extLst>
              <a:ext uri="{FF2B5EF4-FFF2-40B4-BE49-F238E27FC236}">
                <a16:creationId xmlns:a16="http://schemas.microsoft.com/office/drawing/2014/main" id="{3B1F8F9B-43CB-A59D-AC04-B61B6DDB3AE2}"/>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6200" b="94000" l="10000" r="90000">
                        <a14:foregroundMark x1="27200" y1="6200" x2="27200" y2="6200"/>
                        <a14:foregroundMark x1="46200" y1="91600" x2="46200" y2="91600"/>
                        <a14:foregroundMark x1="46800" y1="94000" x2="46800" y2="94000"/>
                        <a14:foregroundMark x1="48600" y1="40600" x2="48600" y2="40600"/>
                        <a14:foregroundMark x1="65800" y1="40000" x2="65800" y2="40000"/>
                        <a14:foregroundMark x1="57600" y1="40000" x2="57600" y2="40000"/>
                        <a14:foregroundMark x1="52800" y1="87000" x2="52800" y2="87000"/>
                        <a14:foregroundMark x1="54600" y1="91600" x2="55800" y2="88800"/>
                        <a14:foregroundMark x1="55800" y1="87000" x2="55800" y2="87000"/>
                        <a14:foregroundMark x1="52800" y1="86400" x2="50400" y2="86400"/>
                        <a14:foregroundMark x1="45000" y1="84000" x2="45000" y2="84000"/>
                        <a14:foregroundMark x1="47400" y1="87600" x2="47400" y2="87600"/>
                        <a14:foregroundMark x1="48000" y1="86400" x2="48000" y2="86400"/>
                        <a14:foregroundMark x1="48600" y1="41200" x2="48600" y2="41200"/>
                        <a14:foregroundMark x1="51600" y1="37600" x2="51600" y2="37600"/>
                        <a14:foregroundMark x1="62200" y1="38800" x2="65800" y2="42400"/>
                        <a14:foregroundMark x1="59800" y1="40000" x2="58200" y2="38800"/>
                        <a14:foregroundMark x1="54600" y1="37600" x2="54600" y2="37600"/>
                        <a14:foregroundMark x1="54000" y1="38200" x2="54000" y2="38200"/>
                        <a14:foregroundMark x1="55200" y1="39400" x2="55200" y2="39400"/>
                        <a14:foregroundMark x1="57000" y1="39400" x2="57000" y2="39400"/>
                        <a14:foregroundMark x1="63400" y1="37600" x2="65800" y2="37600"/>
                        <a14:foregroundMark x1="68200" y1="39400" x2="70000" y2="39400"/>
                        <a14:foregroundMark x1="71200" y1="40000" x2="71200" y2="40000"/>
                        <a14:foregroundMark x1="71800" y1="38200" x2="71800" y2="38200"/>
                        <a14:foregroundMark x1="59800" y1="35400" x2="59800" y2="35400"/>
                        <a14:foregroundMark x1="55200" y1="37600" x2="55200" y2="37600"/>
                        <a14:foregroundMark x1="55200" y1="37600" x2="55200" y2="37600"/>
                        <a14:foregroundMark x1="54000" y1="38200" x2="54000" y2="38200"/>
                        <a14:foregroundMark x1="54600" y1="40600" x2="54600" y2="40600"/>
                      </a14:backgroundRemoval>
                    </a14:imgEffect>
                  </a14:imgLayer>
                </a14:imgProps>
              </a:ext>
              <a:ext uri="{28A0092B-C50C-407E-A947-70E740481C1C}">
                <a14:useLocalDpi xmlns:a14="http://schemas.microsoft.com/office/drawing/2010/main" val="0"/>
              </a:ext>
            </a:extLst>
          </a:blip>
          <a:stretch>
            <a:fillRect/>
          </a:stretch>
        </p:blipFill>
        <p:spPr>
          <a:xfrm rot="1082080">
            <a:off x="5082018" y="3766582"/>
            <a:ext cx="930532" cy="930532"/>
          </a:xfrm>
          <a:prstGeom prst="rect">
            <a:avLst/>
          </a:prstGeom>
          <a:effectLst>
            <a:outerShdw blurRad="50800" dist="38100" dir="5400000" algn="t" rotWithShape="0">
              <a:prstClr val="black">
                <a:alpha val="40000"/>
              </a:prstClr>
            </a:outerShdw>
          </a:effectLst>
        </p:spPr>
      </p:pic>
      <p:grpSp>
        <p:nvGrpSpPr>
          <p:cNvPr id="92" name="Group 91">
            <a:extLst>
              <a:ext uri="{FF2B5EF4-FFF2-40B4-BE49-F238E27FC236}">
                <a16:creationId xmlns:a16="http://schemas.microsoft.com/office/drawing/2014/main" id="{CF0DAC23-1A6F-4184-906D-44C549508458}"/>
              </a:ext>
            </a:extLst>
          </p:cNvPr>
          <p:cNvGrpSpPr/>
          <p:nvPr/>
        </p:nvGrpSpPr>
        <p:grpSpPr>
          <a:xfrm>
            <a:off x="6227219" y="3595049"/>
            <a:ext cx="1195113" cy="996674"/>
            <a:chOff x="6795191" y="4980420"/>
            <a:chExt cx="1593484" cy="1328899"/>
          </a:xfrm>
        </p:grpSpPr>
        <p:sp>
          <p:nvSpPr>
            <p:cNvPr id="93" name="Rectangle 92">
              <a:extLst>
                <a:ext uri="{FF2B5EF4-FFF2-40B4-BE49-F238E27FC236}">
                  <a16:creationId xmlns:a16="http://schemas.microsoft.com/office/drawing/2014/main" id="{FCD29447-7E26-410A-B57B-875512CF30DD}"/>
                </a:ext>
              </a:extLst>
            </p:cNvPr>
            <p:cNvSpPr/>
            <p:nvPr/>
          </p:nvSpPr>
          <p:spPr>
            <a:xfrm>
              <a:off x="6795191" y="4980420"/>
              <a:ext cx="1593484" cy="1328899"/>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pic>
          <p:nvPicPr>
            <p:cNvPr id="94" name="Shape 317">
              <a:extLst>
                <a:ext uri="{FF2B5EF4-FFF2-40B4-BE49-F238E27FC236}">
                  <a16:creationId xmlns:a16="http://schemas.microsoft.com/office/drawing/2014/main" id="{F08262B6-EC2C-4ACB-8B40-8B8941BF2C12}"/>
                </a:ext>
              </a:extLst>
            </p:cNvPr>
            <p:cNvPicPr preferRelativeResize="0"/>
            <p:nvPr/>
          </p:nvPicPr>
          <p:blipFill rotWithShape="1">
            <a:blip r:embed="rId14" cstate="print">
              <a:extLst>
                <a:ext uri="{28A0092B-C50C-407E-A947-70E740481C1C}">
                  <a14:useLocalDpi xmlns:a14="http://schemas.microsoft.com/office/drawing/2010/main" val="0"/>
                </a:ext>
              </a:extLst>
            </a:blip>
            <a:srcRect t="10022"/>
            <a:stretch/>
          </p:blipFill>
          <p:spPr>
            <a:xfrm>
              <a:off x="6855716" y="5036127"/>
              <a:ext cx="1472435" cy="913809"/>
            </a:xfrm>
            <a:prstGeom prst="rect">
              <a:avLst/>
            </a:prstGeom>
            <a:ln>
              <a:noFill/>
            </a:ln>
            <a:effectLst/>
          </p:spPr>
        </p:pic>
        <p:sp>
          <p:nvSpPr>
            <p:cNvPr id="95" name="Shape 331">
              <a:extLst>
                <a:ext uri="{FF2B5EF4-FFF2-40B4-BE49-F238E27FC236}">
                  <a16:creationId xmlns:a16="http://schemas.microsoft.com/office/drawing/2014/main" id="{BC90DBCD-0ACD-4736-9D7C-E2AFEB4F4349}"/>
                </a:ext>
              </a:extLst>
            </p:cNvPr>
            <p:cNvSpPr txBox="1">
              <a:spLocks/>
            </p:cNvSpPr>
            <p:nvPr/>
          </p:nvSpPr>
          <p:spPr>
            <a:xfrm>
              <a:off x="6873168" y="5974697"/>
              <a:ext cx="1437530" cy="287376"/>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a:solidFill>
                    <a:prstClr val="white"/>
                  </a:solidFill>
                  <a:latin typeface="Aptos Display" panose="02110004020202020204"/>
                  <a:ea typeface="Souce Sans Pro"/>
                  <a:cs typeface="Arial" panose="020B0604020202020204" pitchFamily="34" charset="0"/>
                </a:rPr>
                <a:t>Slough</a:t>
              </a:r>
            </a:p>
          </p:txBody>
        </p:sp>
      </p:grpSp>
      <p:cxnSp>
        <p:nvCxnSpPr>
          <p:cNvPr id="111" name="Straight Arrow Connector 110">
            <a:extLst>
              <a:ext uri="{FF2B5EF4-FFF2-40B4-BE49-F238E27FC236}">
                <a16:creationId xmlns:a16="http://schemas.microsoft.com/office/drawing/2014/main" id="{BAC8093E-FAEC-4712-9717-0FD34AE1FAE4}"/>
              </a:ext>
            </a:extLst>
          </p:cNvPr>
          <p:cNvCxnSpPr/>
          <p:nvPr/>
        </p:nvCxnSpPr>
        <p:spPr>
          <a:xfrm flipV="1">
            <a:off x="4407766" y="3169442"/>
            <a:ext cx="470837" cy="708161"/>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88916BB0-055D-450D-878A-9731BB074366}"/>
              </a:ext>
            </a:extLst>
          </p:cNvPr>
          <p:cNvGrpSpPr/>
          <p:nvPr/>
        </p:nvGrpSpPr>
        <p:grpSpPr>
          <a:xfrm>
            <a:off x="3858295" y="3727153"/>
            <a:ext cx="1580258" cy="964916"/>
            <a:chOff x="5144394" y="5547065"/>
            <a:chExt cx="2107010" cy="1286554"/>
          </a:xfrm>
        </p:grpSpPr>
        <p:grpSp>
          <p:nvGrpSpPr>
            <p:cNvPr id="112" name="Group 111">
              <a:extLst>
                <a:ext uri="{FF2B5EF4-FFF2-40B4-BE49-F238E27FC236}">
                  <a16:creationId xmlns:a16="http://schemas.microsoft.com/office/drawing/2014/main" id="{7E32FDC8-73CF-4328-91F9-4F72C8996DF1}"/>
                </a:ext>
              </a:extLst>
            </p:cNvPr>
            <p:cNvGrpSpPr/>
            <p:nvPr/>
          </p:nvGrpSpPr>
          <p:grpSpPr>
            <a:xfrm>
              <a:off x="5144394" y="5547065"/>
              <a:ext cx="1593484" cy="1226396"/>
              <a:chOff x="3453669" y="5182511"/>
              <a:chExt cx="1593484" cy="1226396"/>
            </a:xfrm>
          </p:grpSpPr>
          <p:sp>
            <p:nvSpPr>
              <p:cNvPr id="113" name="Rectangle 112">
                <a:extLst>
                  <a:ext uri="{FF2B5EF4-FFF2-40B4-BE49-F238E27FC236}">
                    <a16:creationId xmlns:a16="http://schemas.microsoft.com/office/drawing/2014/main" id="{64F362FC-D7E3-40A3-A950-37F424BB250C}"/>
                  </a:ext>
                </a:extLst>
              </p:cNvPr>
              <p:cNvSpPr/>
              <p:nvPr/>
            </p:nvSpPr>
            <p:spPr>
              <a:xfrm>
                <a:off x="3453669" y="5182511"/>
                <a:ext cx="1593484"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14" name="Shape 331">
                <a:extLst>
                  <a:ext uri="{FF2B5EF4-FFF2-40B4-BE49-F238E27FC236}">
                    <a16:creationId xmlns:a16="http://schemas.microsoft.com/office/drawing/2014/main" id="{729D5B06-9AFD-42DE-8D3B-8409A006BCF8}"/>
                  </a:ext>
                </a:extLst>
              </p:cNvPr>
              <p:cNvSpPr txBox="1">
                <a:spLocks/>
              </p:cNvSpPr>
              <p:nvPr/>
            </p:nvSpPr>
            <p:spPr>
              <a:xfrm>
                <a:off x="3492230" y="6084839"/>
                <a:ext cx="1516362" cy="29105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a:solidFill>
                      <a:prstClr val="white"/>
                    </a:solidFill>
                    <a:latin typeface="Aptos Display" panose="02110004020202020204"/>
                    <a:ea typeface="Souce Sans Pro"/>
                    <a:cs typeface="Arial" panose="020B0604020202020204" pitchFamily="34" charset="0"/>
                  </a:rPr>
                  <a:t>Ashby</a:t>
                </a:r>
              </a:p>
            </p:txBody>
          </p:sp>
          <p:pic>
            <p:nvPicPr>
              <p:cNvPr id="115" name="Picture 5">
                <a:extLst>
                  <a:ext uri="{FF2B5EF4-FFF2-40B4-BE49-F238E27FC236}">
                    <a16:creationId xmlns:a16="http://schemas.microsoft.com/office/drawing/2014/main" id="{F8808F4C-718B-4DB8-8805-9BC1CBFACD4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510" t="4131" r="21105" b="22637"/>
              <a:stretch/>
            </p:blipFill>
            <p:spPr bwMode="auto">
              <a:xfrm>
                <a:off x="3497478" y="5223093"/>
                <a:ext cx="1505866" cy="85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6" name="Picture 3">
              <a:extLst>
                <a:ext uri="{FF2B5EF4-FFF2-40B4-BE49-F238E27FC236}">
                  <a16:creationId xmlns:a16="http://schemas.microsoft.com/office/drawing/2014/main" id="{95F51FEA-6B59-4193-BDF3-FB38FEA9DE6C}"/>
                </a:ext>
              </a:extLst>
            </p:cNvPr>
            <p:cNvPicPr>
              <a:picLocks noChangeAspect="1" noChangeArrowheads="1"/>
            </p:cNvPicPr>
            <p:nvPr/>
          </p:nvPicPr>
          <p:blipFill>
            <a:blip r:embed="rId16"/>
            <a:srcRect/>
            <a:stretch>
              <a:fillRect/>
            </a:stretch>
          </p:blipFill>
          <p:spPr bwMode="auto">
            <a:xfrm rot="262810">
              <a:off x="6397054" y="5765681"/>
              <a:ext cx="854350" cy="1067938"/>
            </a:xfrm>
            <a:prstGeom prst="rect">
              <a:avLst/>
            </a:prstGeom>
            <a:noFill/>
            <a:ln w="9525">
              <a:noFill/>
              <a:miter lim="800000"/>
              <a:headEnd/>
              <a:tailEnd/>
            </a:ln>
            <a:effectLst>
              <a:outerShdw blurRad="63500" dist="63500" dir="5400000" algn="t" rotWithShape="0">
                <a:prstClr val="black">
                  <a:alpha val="46000"/>
                </a:prstClr>
              </a:outerShdw>
            </a:effectLst>
          </p:spPr>
        </p:pic>
      </p:grpSp>
      <p:sp>
        <p:nvSpPr>
          <p:cNvPr id="118" name="Rectangle 117">
            <a:extLst>
              <a:ext uri="{FF2B5EF4-FFF2-40B4-BE49-F238E27FC236}">
                <a16:creationId xmlns:a16="http://schemas.microsoft.com/office/drawing/2014/main" id="{126AABB7-3391-4567-88CE-5F9720392AC0}"/>
              </a:ext>
            </a:extLst>
          </p:cNvPr>
          <p:cNvSpPr/>
          <p:nvPr/>
        </p:nvSpPr>
        <p:spPr>
          <a:xfrm>
            <a:off x="1723627" y="3487958"/>
            <a:ext cx="1227404" cy="919797"/>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19" name="Shape 331">
            <a:extLst>
              <a:ext uri="{FF2B5EF4-FFF2-40B4-BE49-F238E27FC236}">
                <a16:creationId xmlns:a16="http://schemas.microsoft.com/office/drawing/2014/main" id="{30A77975-3CE0-4A44-9131-A7D9989CFC2E}"/>
              </a:ext>
            </a:extLst>
          </p:cNvPr>
          <p:cNvSpPr txBox="1">
            <a:spLocks/>
          </p:cNvSpPr>
          <p:nvPr/>
        </p:nvSpPr>
        <p:spPr>
          <a:xfrm>
            <a:off x="1753840" y="4164798"/>
            <a:ext cx="1166978" cy="219727"/>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a:solidFill>
                  <a:prstClr val="white"/>
                </a:solidFill>
                <a:latin typeface="Aptos Display" panose="02110004020202020204"/>
                <a:ea typeface="Souce Sans Pro"/>
                <a:cs typeface="Arial" panose="020B0604020202020204" pitchFamily="34" charset="0"/>
              </a:rPr>
              <a:t>Leominster</a:t>
            </a:r>
          </a:p>
        </p:txBody>
      </p:sp>
      <p:grpSp>
        <p:nvGrpSpPr>
          <p:cNvPr id="171" name="Group 170">
            <a:extLst>
              <a:ext uri="{FF2B5EF4-FFF2-40B4-BE49-F238E27FC236}">
                <a16:creationId xmlns:a16="http://schemas.microsoft.com/office/drawing/2014/main" id="{32991642-7959-41F5-B549-6D1AB3350525}"/>
              </a:ext>
            </a:extLst>
          </p:cNvPr>
          <p:cNvGrpSpPr/>
          <p:nvPr/>
        </p:nvGrpSpPr>
        <p:grpSpPr>
          <a:xfrm>
            <a:off x="1290065" y="3150143"/>
            <a:ext cx="1629762" cy="997815"/>
            <a:chOff x="1720086" y="4777719"/>
            <a:chExt cx="2173016" cy="1330420"/>
          </a:xfrm>
        </p:grpSpPr>
        <p:pic>
          <p:nvPicPr>
            <p:cNvPr id="120" name="Picture 119">
              <a:extLst>
                <a:ext uri="{FF2B5EF4-FFF2-40B4-BE49-F238E27FC236}">
                  <a16:creationId xmlns:a16="http://schemas.microsoft.com/office/drawing/2014/main" id="{5B05B3CB-973B-4515-8BD4-DAC8D22EAE4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939" t="29722" r="8815" b="18056"/>
            <a:stretch/>
          </p:blipFill>
          <p:spPr>
            <a:xfrm>
              <a:off x="2339775" y="5277501"/>
              <a:ext cx="1553327" cy="830638"/>
            </a:xfrm>
            <a:prstGeom prst="rect">
              <a:avLst/>
            </a:prstGeom>
          </p:spPr>
        </p:pic>
        <p:pic>
          <p:nvPicPr>
            <p:cNvPr id="121" name="Picture 3">
              <a:extLst>
                <a:ext uri="{FF2B5EF4-FFF2-40B4-BE49-F238E27FC236}">
                  <a16:creationId xmlns:a16="http://schemas.microsoft.com/office/drawing/2014/main" id="{F6C76C7B-0C62-4223-8B1B-D0284E509FA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rot="21281690">
              <a:off x="1720086" y="4777719"/>
              <a:ext cx="912004" cy="1152977"/>
            </a:xfrm>
            <a:prstGeom prst="rect">
              <a:avLst/>
            </a:prstGeom>
            <a:noFill/>
            <a:ln w="9525">
              <a:noFill/>
              <a:miter lim="800000"/>
              <a:headEnd/>
              <a:tailEnd/>
            </a:ln>
            <a:effectLst>
              <a:outerShdw blurRad="63500" dist="63500" dir="5400000" algn="t" rotWithShape="0">
                <a:prstClr val="black">
                  <a:alpha val="46000"/>
                </a:prstClr>
              </a:outerShdw>
            </a:effectLst>
          </p:spPr>
        </p:pic>
      </p:grpSp>
      <p:cxnSp>
        <p:nvCxnSpPr>
          <p:cNvPr id="122" name="Straight Arrow Connector 121">
            <a:extLst>
              <a:ext uri="{FF2B5EF4-FFF2-40B4-BE49-F238E27FC236}">
                <a16:creationId xmlns:a16="http://schemas.microsoft.com/office/drawing/2014/main" id="{C07D2589-EA5F-4CF3-929C-7FB050445968}"/>
              </a:ext>
            </a:extLst>
          </p:cNvPr>
          <p:cNvCxnSpPr>
            <a:cxnSpLocks/>
            <a:stCxn id="118" idx="3"/>
          </p:cNvCxnSpPr>
          <p:nvPr/>
        </p:nvCxnSpPr>
        <p:spPr>
          <a:xfrm flipV="1">
            <a:off x="2951031" y="3207164"/>
            <a:ext cx="1466084" cy="740693"/>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937AD1C6-5EBB-4D5C-BC92-84A15FE95B47}"/>
              </a:ext>
            </a:extLst>
          </p:cNvPr>
          <p:cNvCxnSpPr>
            <a:cxnSpLocks/>
          </p:cNvCxnSpPr>
          <p:nvPr/>
        </p:nvCxnSpPr>
        <p:spPr>
          <a:xfrm>
            <a:off x="3347951" y="2319842"/>
            <a:ext cx="1276349" cy="656155"/>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66BADECA-E2F4-428B-AD89-6E0FF9EAEDB9}"/>
              </a:ext>
            </a:extLst>
          </p:cNvPr>
          <p:cNvGrpSpPr/>
          <p:nvPr/>
        </p:nvGrpSpPr>
        <p:grpSpPr>
          <a:xfrm>
            <a:off x="1615633" y="1721716"/>
            <a:ext cx="1744855" cy="1131814"/>
            <a:chOff x="2112282" y="2891225"/>
            <a:chExt cx="2326473" cy="1509085"/>
          </a:xfrm>
        </p:grpSpPr>
        <p:grpSp>
          <p:nvGrpSpPr>
            <p:cNvPr id="130" name="Group 129">
              <a:extLst>
                <a:ext uri="{FF2B5EF4-FFF2-40B4-BE49-F238E27FC236}">
                  <a16:creationId xmlns:a16="http://schemas.microsoft.com/office/drawing/2014/main" id="{CA18B8AF-93B7-4B47-BD5C-2E858EB97958}"/>
                </a:ext>
              </a:extLst>
            </p:cNvPr>
            <p:cNvGrpSpPr/>
            <p:nvPr/>
          </p:nvGrpSpPr>
          <p:grpSpPr>
            <a:xfrm>
              <a:off x="2845271" y="3173914"/>
              <a:ext cx="1593484" cy="1226396"/>
              <a:chOff x="2091573" y="3645024"/>
              <a:chExt cx="1593484" cy="1226396"/>
            </a:xfrm>
          </p:grpSpPr>
          <p:sp>
            <p:nvSpPr>
              <p:cNvPr id="131" name="Rectangle 130">
                <a:extLst>
                  <a:ext uri="{FF2B5EF4-FFF2-40B4-BE49-F238E27FC236}">
                    <a16:creationId xmlns:a16="http://schemas.microsoft.com/office/drawing/2014/main" id="{4C3E3D5E-16F1-4EEB-9D04-E53F0FA68DD3}"/>
                  </a:ext>
                </a:extLst>
              </p:cNvPr>
              <p:cNvSpPr/>
              <p:nvPr/>
            </p:nvSpPr>
            <p:spPr>
              <a:xfrm>
                <a:off x="2091573" y="3645024"/>
                <a:ext cx="1593484"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32" name="Shape 331">
                <a:extLst>
                  <a:ext uri="{FF2B5EF4-FFF2-40B4-BE49-F238E27FC236}">
                    <a16:creationId xmlns:a16="http://schemas.microsoft.com/office/drawing/2014/main" id="{0EF2E308-5E9F-4288-AAC8-EBB0579A8109}"/>
                  </a:ext>
                </a:extLst>
              </p:cNvPr>
              <p:cNvSpPr txBox="1">
                <a:spLocks/>
              </p:cNvSpPr>
              <p:nvPr/>
            </p:nvSpPr>
            <p:spPr>
              <a:xfrm>
                <a:off x="2129087" y="4554213"/>
                <a:ext cx="1518457" cy="292969"/>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200" b="1" kern="1200" err="1">
                    <a:solidFill>
                      <a:prstClr val="white"/>
                    </a:solidFill>
                    <a:latin typeface="Aptos Display" panose="02110004020202020204"/>
                    <a:ea typeface="Souce Sans Pro"/>
                    <a:cs typeface="Arial" panose="020B0604020202020204" pitchFamily="34" charset="0"/>
                  </a:rPr>
                  <a:t>Uttoxeter</a:t>
                </a:r>
                <a:endParaRPr lang="en-GB" sz="1200" b="1" kern="1200">
                  <a:solidFill>
                    <a:prstClr val="white"/>
                  </a:solidFill>
                  <a:latin typeface="Aptos Display" panose="02110004020202020204"/>
                  <a:ea typeface="Souce Sans Pro"/>
                  <a:cs typeface="Arial" panose="020B0604020202020204" pitchFamily="34" charset="0"/>
                </a:endParaRPr>
              </a:p>
            </p:txBody>
          </p:sp>
          <p:pic>
            <p:nvPicPr>
              <p:cNvPr id="133" name="Shape 405">
                <a:extLst>
                  <a:ext uri="{FF2B5EF4-FFF2-40B4-BE49-F238E27FC236}">
                    <a16:creationId xmlns:a16="http://schemas.microsoft.com/office/drawing/2014/main" id="{748C0FFF-B7D0-4843-8043-EB2ED3295FC8}"/>
                  </a:ext>
                </a:extLst>
              </p:cNvPr>
              <p:cNvPicPr preferRelativeResize="0"/>
              <p:nvPr/>
            </p:nvPicPr>
            <p:blipFill>
              <a:blip r:embed="rId19" cstate="print">
                <a:extLst>
                  <a:ext uri="{28A0092B-C50C-407E-A947-70E740481C1C}">
                    <a14:useLocalDpi xmlns:a14="http://schemas.microsoft.com/office/drawing/2010/main" val="0"/>
                  </a:ext>
                </a:extLst>
              </a:blip>
              <a:stretch>
                <a:fillRect/>
              </a:stretch>
            </p:blipFill>
            <p:spPr>
              <a:xfrm>
                <a:off x="2131731" y="3685887"/>
                <a:ext cx="1513169" cy="868326"/>
              </a:xfrm>
              <a:prstGeom prst="rect">
                <a:avLst/>
              </a:prstGeom>
              <a:ln>
                <a:noFill/>
              </a:ln>
              <a:effectLst/>
            </p:spPr>
          </p:pic>
        </p:grpSp>
        <p:pic>
          <p:nvPicPr>
            <p:cNvPr id="135" name="Picture 3">
              <a:extLst>
                <a:ext uri="{FF2B5EF4-FFF2-40B4-BE49-F238E27FC236}">
                  <a16:creationId xmlns:a16="http://schemas.microsoft.com/office/drawing/2014/main" id="{3E80667C-BC3C-4106-9EAE-C9E706A44B0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rot="339192">
              <a:off x="2112282" y="2891225"/>
              <a:ext cx="912004" cy="1152975"/>
            </a:xfrm>
            <a:prstGeom prst="rect">
              <a:avLst/>
            </a:prstGeom>
            <a:noFill/>
            <a:ln w="9525">
              <a:noFill/>
              <a:miter lim="800000"/>
              <a:headEnd/>
              <a:tailEnd/>
            </a:ln>
            <a:effectLst>
              <a:outerShdw blurRad="63500" dist="63500" dir="5400000" algn="t" rotWithShape="0">
                <a:prstClr val="black">
                  <a:alpha val="46000"/>
                </a:prstClr>
              </a:outerShdw>
            </a:effectLst>
          </p:spPr>
        </p:pic>
      </p:grpSp>
      <p:cxnSp>
        <p:nvCxnSpPr>
          <p:cNvPr id="143" name="Straight Arrow Connector 142">
            <a:extLst>
              <a:ext uri="{FF2B5EF4-FFF2-40B4-BE49-F238E27FC236}">
                <a16:creationId xmlns:a16="http://schemas.microsoft.com/office/drawing/2014/main" id="{A54B85B4-662E-4F4A-8AB0-30F9194E568A}"/>
              </a:ext>
            </a:extLst>
          </p:cNvPr>
          <p:cNvCxnSpPr/>
          <p:nvPr/>
        </p:nvCxnSpPr>
        <p:spPr>
          <a:xfrm>
            <a:off x="3264438" y="1576938"/>
            <a:ext cx="1404156" cy="594066"/>
          </a:xfrm>
          <a:prstGeom prst="straightConnector1">
            <a:avLst/>
          </a:prstGeom>
          <a:ln w="28575">
            <a:solidFill>
              <a:srgbClr val="0076A7"/>
            </a:solidFill>
            <a:prstDash val="dash"/>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758FC1AB-FC92-4857-A06A-71966EBDA4CA}"/>
              </a:ext>
            </a:extLst>
          </p:cNvPr>
          <p:cNvGrpSpPr/>
          <p:nvPr/>
        </p:nvGrpSpPr>
        <p:grpSpPr>
          <a:xfrm>
            <a:off x="2237679" y="673993"/>
            <a:ext cx="1632010" cy="988133"/>
            <a:chOff x="3032665" y="1652210"/>
            <a:chExt cx="2176013" cy="1317511"/>
          </a:xfrm>
        </p:grpSpPr>
        <p:grpSp>
          <p:nvGrpSpPr>
            <p:cNvPr id="144" name="Group 143">
              <a:extLst>
                <a:ext uri="{FF2B5EF4-FFF2-40B4-BE49-F238E27FC236}">
                  <a16:creationId xmlns:a16="http://schemas.microsoft.com/office/drawing/2014/main" id="{09E74AC8-8501-4E2A-BBC1-CC8D24EB898B}"/>
                </a:ext>
              </a:extLst>
            </p:cNvPr>
            <p:cNvGrpSpPr/>
            <p:nvPr/>
          </p:nvGrpSpPr>
          <p:grpSpPr>
            <a:xfrm>
              <a:off x="3032665" y="1743325"/>
              <a:ext cx="1593484" cy="1226396"/>
              <a:chOff x="1419627" y="990312"/>
              <a:chExt cx="1593484" cy="1226396"/>
            </a:xfrm>
          </p:grpSpPr>
          <p:sp>
            <p:nvSpPr>
              <p:cNvPr id="145" name="Rectangle 144">
                <a:extLst>
                  <a:ext uri="{FF2B5EF4-FFF2-40B4-BE49-F238E27FC236}">
                    <a16:creationId xmlns:a16="http://schemas.microsoft.com/office/drawing/2014/main" id="{E9F2604A-7A76-4893-A5BE-5721C5CB44A3}"/>
                  </a:ext>
                </a:extLst>
              </p:cNvPr>
              <p:cNvSpPr/>
              <p:nvPr/>
            </p:nvSpPr>
            <p:spPr>
              <a:xfrm>
                <a:off x="1419627" y="990312"/>
                <a:ext cx="1593484" cy="1226396"/>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46" name="Shape 331">
                <a:extLst>
                  <a:ext uri="{FF2B5EF4-FFF2-40B4-BE49-F238E27FC236}">
                    <a16:creationId xmlns:a16="http://schemas.microsoft.com/office/drawing/2014/main" id="{52101CF6-1171-4793-A052-8368E00C6F46}"/>
                  </a:ext>
                </a:extLst>
              </p:cNvPr>
              <p:cNvSpPr txBox="1">
                <a:spLocks/>
              </p:cNvSpPr>
              <p:nvPr/>
            </p:nvSpPr>
            <p:spPr>
              <a:xfrm>
                <a:off x="1452425" y="1839887"/>
                <a:ext cx="1523174" cy="376821"/>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Souce Sans Pro"/>
                  <a:buNone/>
                  <a:defRPr sz="4400" b="0" i="0" u="none" strike="noStrike" cap="none">
                    <a:solidFill>
                      <a:schemeClr val="lt1"/>
                    </a:solidFill>
                    <a:latin typeface="Populaire" panose="02000603000000000000" pitchFamily="2" charset="0"/>
                    <a:ea typeface="Populaire" panose="02000603000000000000" pitchFamily="2" charset="0"/>
                    <a:cs typeface="Populaire" panose="02000603000000000000" pitchFamily="2" charset="0"/>
                    <a:sym typeface="Sou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lgn="ctr" defTabSz="685800">
                  <a:buClr>
                    <a:prstClr val="white"/>
                  </a:buClr>
                  <a:buSzPct val="25000"/>
                </a:pPr>
                <a:r>
                  <a:rPr lang="en-GB" sz="1350" b="1" kern="1200" err="1">
                    <a:solidFill>
                      <a:prstClr val="white"/>
                    </a:solidFill>
                    <a:latin typeface="Aptos Display" panose="02110004020202020204"/>
                    <a:ea typeface="Souce Sans Pro"/>
                    <a:cs typeface="Arial" panose="020B0604020202020204" pitchFamily="34" charset="0"/>
                  </a:rPr>
                  <a:t>Tanfield</a:t>
                </a:r>
                <a:endParaRPr lang="en-GB" sz="1350" b="1" kern="1200">
                  <a:solidFill>
                    <a:prstClr val="white"/>
                  </a:solidFill>
                  <a:latin typeface="Aptos Display" panose="02110004020202020204"/>
                  <a:ea typeface="Souce Sans Pro"/>
                  <a:cs typeface="Arial" panose="020B0604020202020204" pitchFamily="34" charset="0"/>
                </a:endParaRPr>
              </a:p>
            </p:txBody>
          </p:sp>
        </p:grpSp>
        <p:pic>
          <p:nvPicPr>
            <p:cNvPr id="148" name="Shape 388">
              <a:extLst>
                <a:ext uri="{FF2B5EF4-FFF2-40B4-BE49-F238E27FC236}">
                  <a16:creationId xmlns:a16="http://schemas.microsoft.com/office/drawing/2014/main" id="{969C3547-98B9-4795-90C2-1241A8AB9C90}"/>
                </a:ext>
              </a:extLst>
            </p:cNvPr>
            <p:cNvPicPr preferRelativeResize="0"/>
            <p:nvPr/>
          </p:nvPicPr>
          <p:blipFill rotWithShape="1">
            <a:blip r:embed="rId21" cstate="print">
              <a:alphaModFix/>
            </a:blip>
            <a:srcRect l="16270" t="3606" r="21976" b="2665"/>
            <a:stretch/>
          </p:blipFill>
          <p:spPr>
            <a:xfrm rot="5400000">
              <a:off x="3405828" y="1521000"/>
              <a:ext cx="852115" cy="1395716"/>
            </a:xfrm>
            <a:prstGeom prst="rect">
              <a:avLst/>
            </a:prstGeom>
            <a:ln>
              <a:noFill/>
            </a:ln>
            <a:effectLst/>
          </p:spPr>
        </p:pic>
        <p:pic>
          <p:nvPicPr>
            <p:cNvPr id="147" name="Picture 12">
              <a:extLst>
                <a:ext uri="{FF2B5EF4-FFF2-40B4-BE49-F238E27FC236}">
                  <a16:creationId xmlns:a16="http://schemas.microsoft.com/office/drawing/2014/main" id="{D99A0728-094C-4861-8334-B026A63BEF8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rot="477361">
              <a:off x="4457814" y="1652210"/>
              <a:ext cx="750864" cy="1078622"/>
            </a:xfrm>
            <a:prstGeom prst="rect">
              <a:avLst/>
            </a:prstGeom>
            <a:noFill/>
            <a:ln w="9525">
              <a:noFill/>
              <a:miter lim="800000"/>
              <a:headEnd/>
              <a:tailEnd/>
            </a:ln>
            <a:effectLst>
              <a:outerShdw blurRad="88900" dist="76200" dir="5400000" algn="t" rotWithShape="0">
                <a:prstClr val="black">
                  <a:alpha val="69000"/>
                </a:prstClr>
              </a:outerShdw>
            </a:effectLst>
          </p:spPr>
        </p:pic>
      </p:grpSp>
      <p:sp>
        <p:nvSpPr>
          <p:cNvPr id="153" name="Oval 152">
            <a:extLst>
              <a:ext uri="{FF2B5EF4-FFF2-40B4-BE49-F238E27FC236}">
                <a16:creationId xmlns:a16="http://schemas.microsoft.com/office/drawing/2014/main" id="{DD4CAA27-B054-46F9-8F69-344440F8EBC4}"/>
              </a:ext>
            </a:extLst>
          </p:cNvPr>
          <p:cNvSpPr/>
          <p:nvPr/>
        </p:nvSpPr>
        <p:spPr>
          <a:xfrm>
            <a:off x="4890091" y="3452960"/>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4" name="Oval 153">
            <a:extLst>
              <a:ext uri="{FF2B5EF4-FFF2-40B4-BE49-F238E27FC236}">
                <a16:creationId xmlns:a16="http://schemas.microsoft.com/office/drawing/2014/main" id="{48FF59B3-5310-4162-A99D-0AE5E03F71BD}"/>
              </a:ext>
            </a:extLst>
          </p:cNvPr>
          <p:cNvSpPr/>
          <p:nvPr/>
        </p:nvSpPr>
        <p:spPr>
          <a:xfrm>
            <a:off x="4864596" y="2830064"/>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5" name="Oval 154">
            <a:extLst>
              <a:ext uri="{FF2B5EF4-FFF2-40B4-BE49-F238E27FC236}">
                <a16:creationId xmlns:a16="http://schemas.microsoft.com/office/drawing/2014/main" id="{5DE87E68-D0D6-465B-AD70-62DD3FC4158B}"/>
              </a:ext>
            </a:extLst>
          </p:cNvPr>
          <p:cNvSpPr/>
          <p:nvPr/>
        </p:nvSpPr>
        <p:spPr>
          <a:xfrm>
            <a:off x="4918602" y="2663663"/>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6" name="Oval 155">
            <a:extLst>
              <a:ext uri="{FF2B5EF4-FFF2-40B4-BE49-F238E27FC236}">
                <a16:creationId xmlns:a16="http://schemas.microsoft.com/office/drawing/2014/main" id="{484EDC81-ADCB-41B6-823A-F4FEF0BD6818}"/>
              </a:ext>
            </a:extLst>
          </p:cNvPr>
          <p:cNvSpPr/>
          <p:nvPr/>
        </p:nvSpPr>
        <p:spPr>
          <a:xfrm>
            <a:off x="4813804" y="2331430"/>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7" name="Oval 156">
            <a:extLst>
              <a:ext uri="{FF2B5EF4-FFF2-40B4-BE49-F238E27FC236}">
                <a16:creationId xmlns:a16="http://schemas.microsoft.com/office/drawing/2014/main" id="{1288D679-F393-4939-BA9B-5D67B1E7B593}"/>
              </a:ext>
            </a:extLst>
          </p:cNvPr>
          <p:cNvSpPr/>
          <p:nvPr/>
        </p:nvSpPr>
        <p:spPr>
          <a:xfrm>
            <a:off x="4689644" y="2200880"/>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8" name="Oval 157">
            <a:extLst>
              <a:ext uri="{FF2B5EF4-FFF2-40B4-BE49-F238E27FC236}">
                <a16:creationId xmlns:a16="http://schemas.microsoft.com/office/drawing/2014/main" id="{5CC4635D-6343-4FC4-AAAA-475E4FCA1892}"/>
              </a:ext>
            </a:extLst>
          </p:cNvPr>
          <p:cNvSpPr/>
          <p:nvPr/>
        </p:nvSpPr>
        <p:spPr>
          <a:xfrm>
            <a:off x="4850514" y="3048823"/>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59" name="Oval 158">
            <a:extLst>
              <a:ext uri="{FF2B5EF4-FFF2-40B4-BE49-F238E27FC236}">
                <a16:creationId xmlns:a16="http://schemas.microsoft.com/office/drawing/2014/main" id="{4577C332-4518-4CB1-BF52-D7E989CD71E2}"/>
              </a:ext>
            </a:extLst>
          </p:cNvPr>
          <p:cNvSpPr/>
          <p:nvPr/>
        </p:nvSpPr>
        <p:spPr>
          <a:xfrm>
            <a:off x="4669950" y="2973694"/>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160" name="Oval 159">
            <a:extLst>
              <a:ext uri="{FF2B5EF4-FFF2-40B4-BE49-F238E27FC236}">
                <a16:creationId xmlns:a16="http://schemas.microsoft.com/office/drawing/2014/main" id="{8F215E4B-FEA1-4246-85B7-E5778DDAD495}"/>
              </a:ext>
            </a:extLst>
          </p:cNvPr>
          <p:cNvSpPr/>
          <p:nvPr/>
        </p:nvSpPr>
        <p:spPr>
          <a:xfrm>
            <a:off x="4465254" y="3134413"/>
            <a:ext cx="108012" cy="10801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
        <p:nvSpPr>
          <p:cNvPr id="5" name="TextBox 4">
            <a:extLst>
              <a:ext uri="{FF2B5EF4-FFF2-40B4-BE49-F238E27FC236}">
                <a16:creationId xmlns:a16="http://schemas.microsoft.com/office/drawing/2014/main" id="{F7EBAA72-2A93-F657-2E63-4D0919F905AA}"/>
              </a:ext>
            </a:extLst>
          </p:cNvPr>
          <p:cNvSpPr txBox="1"/>
          <p:nvPr/>
        </p:nvSpPr>
        <p:spPr>
          <a:xfrm>
            <a:off x="7459431" y="3611215"/>
            <a:ext cx="1584729" cy="1041311"/>
          </a:xfrm>
          <a:prstGeom prst="rect">
            <a:avLst/>
          </a:prstGeom>
          <a:noFill/>
        </p:spPr>
        <p:txBody>
          <a:bodyPr wrap="none" rtlCol="0">
            <a:spAutoFit/>
          </a:bodyPr>
          <a:lstStyle/>
          <a:p>
            <a:pPr marL="136922" indent="-136922" algn="l" defTabSz="685800" rtl="0">
              <a:spcBef>
                <a:spcPts val="461"/>
              </a:spcBef>
              <a:buFont typeface="Arial" panose="020B0604020202020204" pitchFamily="34" charset="0"/>
              <a:buChar char="•"/>
            </a:pPr>
            <a:r>
              <a:rPr lang="en-GB" sz="900" kern="1200">
                <a:solidFill>
                  <a:prstClr val="black"/>
                </a:solidFill>
                <a:latin typeface="Aptos" panose="02110004020202020204"/>
                <a:ea typeface="+mn-ea"/>
                <a:cs typeface="+mn-cs"/>
              </a:rPr>
              <a:t>Central Communications</a:t>
            </a:r>
          </a:p>
          <a:p>
            <a:pPr marL="136922" indent="-136922" algn="l" defTabSz="685800" rtl="0">
              <a:spcBef>
                <a:spcPts val="461"/>
              </a:spcBef>
              <a:buFont typeface="Arial" panose="020B0604020202020204" pitchFamily="34" charset="0"/>
              <a:buChar char="•"/>
            </a:pPr>
            <a:r>
              <a:rPr lang="en-GB" sz="900" kern="1200">
                <a:solidFill>
                  <a:prstClr val="black"/>
                </a:solidFill>
                <a:latin typeface="Aptos" panose="02110004020202020204"/>
                <a:ea typeface="+mn-ea"/>
                <a:cs typeface="+mn-cs"/>
              </a:rPr>
              <a:t>Finance, IT &amp; Legal</a:t>
            </a:r>
          </a:p>
          <a:p>
            <a:pPr marL="136922" indent="-136922" algn="l" defTabSz="685800" rtl="0">
              <a:spcBef>
                <a:spcPts val="461"/>
              </a:spcBef>
              <a:buFont typeface="Arial" panose="020B0604020202020204" pitchFamily="34" charset="0"/>
              <a:buChar char="•"/>
            </a:pPr>
            <a:r>
              <a:rPr lang="en-GB" sz="900" kern="1200">
                <a:solidFill>
                  <a:prstClr val="black"/>
                </a:solidFill>
                <a:latin typeface="Aptos" panose="02110004020202020204"/>
                <a:ea typeface="+mn-ea"/>
                <a:cs typeface="+mn-cs"/>
              </a:rPr>
              <a:t>HR</a:t>
            </a:r>
          </a:p>
          <a:p>
            <a:pPr marL="136922" indent="-136922" algn="l" defTabSz="685800" rtl="0">
              <a:spcBef>
                <a:spcPts val="461"/>
              </a:spcBef>
              <a:buFont typeface="Arial" panose="020B0604020202020204" pitchFamily="34" charset="0"/>
              <a:buChar char="•"/>
            </a:pPr>
            <a:r>
              <a:rPr lang="en-GB" sz="900" kern="1200">
                <a:solidFill>
                  <a:prstClr val="black"/>
                </a:solidFill>
                <a:latin typeface="Aptos" panose="02110004020202020204"/>
                <a:ea typeface="+mn-ea"/>
                <a:cs typeface="+mn-cs"/>
              </a:rPr>
              <a:t>Marketing</a:t>
            </a:r>
          </a:p>
          <a:p>
            <a:pPr marL="136922" indent="-136922" algn="l" defTabSz="685800" rtl="0">
              <a:spcBef>
                <a:spcPts val="461"/>
              </a:spcBef>
              <a:buFont typeface="Arial" panose="020B0604020202020204" pitchFamily="34" charset="0"/>
              <a:buChar char="•"/>
            </a:pPr>
            <a:r>
              <a:rPr lang="en-GB" sz="900" kern="1200">
                <a:solidFill>
                  <a:prstClr val="black"/>
                </a:solidFill>
                <a:latin typeface="Aptos" panose="02110004020202020204"/>
                <a:ea typeface="+mn-ea"/>
                <a:cs typeface="+mn-cs"/>
              </a:rPr>
              <a:t>Sales</a:t>
            </a:r>
          </a:p>
        </p:txBody>
      </p:sp>
      <p:pic>
        <p:nvPicPr>
          <p:cNvPr id="12" name="Content Placeholder 3">
            <a:extLst>
              <a:ext uri="{FF2B5EF4-FFF2-40B4-BE49-F238E27FC236}">
                <a16:creationId xmlns:a16="http://schemas.microsoft.com/office/drawing/2014/main" id="{36736B81-8F1B-6829-28F2-9A9490D6A16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bwMode="auto">
          <a:xfrm rot="796915">
            <a:off x="7858979" y="119668"/>
            <a:ext cx="659012" cy="72302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3">
            <a:extLst>
              <a:ext uri="{FF2B5EF4-FFF2-40B4-BE49-F238E27FC236}">
                <a16:creationId xmlns:a16="http://schemas.microsoft.com/office/drawing/2014/main" id="{0036D11F-9ED9-C0D9-0AE1-A1641E33D75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bwMode="auto">
          <a:xfrm>
            <a:off x="3025316" y="3885069"/>
            <a:ext cx="629458" cy="810806"/>
          </a:xfrm>
          <a:prstGeom prst="rect">
            <a:avLst/>
          </a:prstGeom>
          <a:noFill/>
          <a:ln>
            <a:noFill/>
          </a:ln>
          <a:effectLst>
            <a:outerShdw blurRad="88900" dist="76200" dir="10800000" algn="r" rotWithShape="0">
              <a:prstClr val="black">
                <a:alpha val="40000"/>
              </a:prstClr>
            </a:outerShdw>
          </a:effectLst>
          <a:scene3d>
            <a:camera prst="perspectiveHeroicExtremeRightFacing">
              <a:rot lat="487347" lon="204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3">
            <a:extLst>
              <a:ext uri="{FF2B5EF4-FFF2-40B4-BE49-F238E27FC236}">
                <a16:creationId xmlns:a16="http://schemas.microsoft.com/office/drawing/2014/main" id="{7CFB5FA8-BB5F-C5C9-6A01-0FF1EA62501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bwMode="auto">
          <a:xfrm>
            <a:off x="3438078" y="3997192"/>
            <a:ext cx="614204" cy="674846"/>
          </a:xfrm>
          <a:prstGeom prst="rect">
            <a:avLst/>
          </a:prstGeom>
          <a:noFill/>
          <a:ln>
            <a:noFill/>
          </a:ln>
          <a:effectLst/>
          <a:scene3d>
            <a:camera prst="perspectiveHeroicExtremeRightFacing">
              <a:rot lat="487347" lon="204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3">
            <a:extLst>
              <a:ext uri="{FF2B5EF4-FFF2-40B4-BE49-F238E27FC236}">
                <a16:creationId xmlns:a16="http://schemas.microsoft.com/office/drawing/2014/main" id="{D8A6BB00-7395-0618-E185-A227C1373BB6}"/>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3851"/>
          <a:stretch/>
        </p:blipFill>
        <p:spPr bwMode="auto">
          <a:xfrm>
            <a:off x="6985449" y="167970"/>
            <a:ext cx="608308" cy="678021"/>
          </a:xfrm>
          <a:prstGeom prst="rect">
            <a:avLst/>
          </a:prstGeom>
          <a:noFill/>
          <a:ln>
            <a:noFill/>
          </a:ln>
          <a:effectLst>
            <a:outerShdw blurRad="76200" dist="76200" dir="10800000" algn="r" rotWithShape="0">
              <a:prstClr val="black">
                <a:alpha val="40000"/>
              </a:prstClr>
            </a:outerShdw>
          </a:effectLst>
          <a:scene3d>
            <a:camera prst="perspectiveHeroicExtremeRightFacing">
              <a:rot lat="487347" lon="204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3">
            <a:extLst>
              <a:ext uri="{FF2B5EF4-FFF2-40B4-BE49-F238E27FC236}">
                <a16:creationId xmlns:a16="http://schemas.microsoft.com/office/drawing/2014/main" id="{9B028DBD-3A67-9A1A-5E01-BBF01A8BAF2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bwMode="auto">
          <a:xfrm>
            <a:off x="6497388" y="119566"/>
            <a:ext cx="673815" cy="797642"/>
          </a:xfrm>
          <a:prstGeom prst="rect">
            <a:avLst/>
          </a:prstGeom>
          <a:noFill/>
          <a:ln>
            <a:noFill/>
          </a:ln>
          <a:effectLst>
            <a:outerShdw blurRad="76200" dist="76200" dir="10800000" algn="r" rotWithShape="0">
              <a:prstClr val="black">
                <a:alpha val="40000"/>
              </a:prstClr>
            </a:outerShdw>
          </a:effectLst>
          <a:scene3d>
            <a:camera prst="perspectiveHeroicExtremeRightFacing">
              <a:rot lat="487347" lon="204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ack bag with a red face and yellow text&#10;&#10;Description automatically generated">
            <a:extLst>
              <a:ext uri="{FF2B5EF4-FFF2-40B4-BE49-F238E27FC236}">
                <a16:creationId xmlns:a16="http://schemas.microsoft.com/office/drawing/2014/main" id="{29FD865B-E70E-0AD5-7E07-67DDAC08B03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44745" y="70569"/>
            <a:ext cx="895636" cy="89563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6965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39884-861C-44F0-8719-BC790D51836D}"/>
              </a:ext>
            </a:extLst>
          </p:cNvPr>
          <p:cNvSpPr>
            <a:spLocks noGrp="1"/>
          </p:cNvSpPr>
          <p:nvPr>
            <p:ph type="title"/>
          </p:nvPr>
        </p:nvSpPr>
        <p:spPr>
          <a:xfrm>
            <a:off x="209264" y="176845"/>
            <a:ext cx="8658803" cy="763875"/>
          </a:xfrm>
        </p:spPr>
        <p:txBody>
          <a:bodyPr/>
          <a:lstStyle/>
          <a:p>
            <a:r>
              <a:rPr lang="en-GB" b="1">
                <a:solidFill>
                  <a:srgbClr val="FF0000"/>
                </a:solidFill>
                <a:latin typeface="Intersnack Script"/>
                <a:ea typeface="+mn-ea"/>
                <a:cs typeface="Intersnack Script"/>
              </a:rPr>
              <a:t>Welcome to Tyrrells Court Farm …Where the magic began </a:t>
            </a:r>
          </a:p>
        </p:txBody>
      </p:sp>
      <p:pic>
        <p:nvPicPr>
          <p:cNvPr id="5" name="Picture 4">
            <a:extLst>
              <a:ext uri="{FF2B5EF4-FFF2-40B4-BE49-F238E27FC236}">
                <a16:creationId xmlns:a16="http://schemas.microsoft.com/office/drawing/2014/main" id="{68AFB928-F704-4408-A33A-D1AE09364E0D}"/>
              </a:ext>
            </a:extLst>
          </p:cNvPr>
          <p:cNvPicPr>
            <a:picLocks noChangeAspect="1"/>
          </p:cNvPicPr>
          <p:nvPr/>
        </p:nvPicPr>
        <p:blipFill>
          <a:blip r:embed="rId2"/>
          <a:stretch>
            <a:fillRect/>
          </a:stretch>
        </p:blipFill>
        <p:spPr>
          <a:xfrm>
            <a:off x="153953" y="1292592"/>
            <a:ext cx="4153353" cy="2771742"/>
          </a:xfrm>
          <a:prstGeom prst="rect">
            <a:avLst/>
          </a:prstGeom>
        </p:spPr>
      </p:pic>
      <p:pic>
        <p:nvPicPr>
          <p:cNvPr id="6" name="Picture 5">
            <a:extLst>
              <a:ext uri="{FF2B5EF4-FFF2-40B4-BE49-F238E27FC236}">
                <a16:creationId xmlns:a16="http://schemas.microsoft.com/office/drawing/2014/main" id="{42500A9E-8309-473D-9BF1-8C9289A60811}"/>
              </a:ext>
            </a:extLst>
          </p:cNvPr>
          <p:cNvPicPr>
            <a:picLocks noChangeAspect="1"/>
          </p:cNvPicPr>
          <p:nvPr/>
        </p:nvPicPr>
        <p:blipFill>
          <a:blip r:embed="rId3"/>
          <a:stretch>
            <a:fillRect/>
          </a:stretch>
        </p:blipFill>
        <p:spPr>
          <a:xfrm>
            <a:off x="4538666" y="1292592"/>
            <a:ext cx="4427319" cy="2771742"/>
          </a:xfrm>
          <a:prstGeom prst="rect">
            <a:avLst/>
          </a:prstGeom>
        </p:spPr>
      </p:pic>
    </p:spTree>
    <p:extLst>
      <p:ext uri="{BB962C8B-B14F-4D97-AF65-F5344CB8AC3E}">
        <p14:creationId xmlns:p14="http://schemas.microsoft.com/office/powerpoint/2010/main" val="62504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1A00D-98BC-43AA-AB27-5E1CC50106B5}"/>
              </a:ext>
            </a:extLst>
          </p:cNvPr>
          <p:cNvSpPr>
            <a:spLocks noGrp="1"/>
          </p:cNvSpPr>
          <p:nvPr>
            <p:ph type="title"/>
          </p:nvPr>
        </p:nvSpPr>
        <p:spPr>
          <a:xfrm>
            <a:off x="73612" y="-112408"/>
            <a:ext cx="8229600" cy="763875"/>
          </a:xfrm>
        </p:spPr>
        <p:txBody>
          <a:bodyPr/>
          <a:lstStyle/>
          <a:p>
            <a:r>
              <a:rPr lang="en-GB" b="1">
                <a:solidFill>
                  <a:srgbClr val="FF0000"/>
                </a:solidFill>
                <a:latin typeface="Intersnack Script"/>
                <a:ea typeface="+mn-ea"/>
                <a:cs typeface="Intersnack Script"/>
              </a:rPr>
              <a:t>Key Site Statistics….. </a:t>
            </a:r>
          </a:p>
        </p:txBody>
      </p:sp>
      <p:sp>
        <p:nvSpPr>
          <p:cNvPr id="10" name="Google Shape;443;p68">
            <a:extLst>
              <a:ext uri="{FF2B5EF4-FFF2-40B4-BE49-F238E27FC236}">
                <a16:creationId xmlns:a16="http://schemas.microsoft.com/office/drawing/2014/main" id="{BA96268B-4366-4540-BA60-A9212856D7AC}"/>
              </a:ext>
            </a:extLst>
          </p:cNvPr>
          <p:cNvSpPr txBox="1"/>
          <p:nvPr/>
        </p:nvSpPr>
        <p:spPr>
          <a:xfrm>
            <a:off x="202200" y="481775"/>
            <a:ext cx="8941800" cy="2250000"/>
          </a:xfrm>
          <a:prstGeom prst="rect">
            <a:avLst/>
          </a:prstGeom>
          <a:noFill/>
          <a:ln>
            <a:noFill/>
          </a:ln>
        </p:spPr>
        <p:txBody>
          <a:bodyPr spcFirstLastPara="1" wrap="square" lIns="91425" tIns="91425" rIns="91425" bIns="91425" anchor="t" anchorCtr="0">
            <a:noAutofit/>
          </a:bodyPr>
          <a:lstStyle/>
          <a:p>
            <a:pPr marL="342892" indent="-342892" algn="l" defTabSz="685800" rtl="0">
              <a:lnSpc>
                <a:spcPct val="53125"/>
              </a:lnSpc>
            </a:pPr>
            <a:r>
              <a:rPr lang="en-GB" b="1" kern="1200">
                <a:solidFill>
                  <a:srgbClr val="156082"/>
                </a:solidFill>
                <a:latin typeface="Calibri"/>
                <a:ea typeface="Calibri"/>
                <a:cs typeface="Calibri"/>
                <a:sym typeface="Calibri"/>
              </a:rPr>
              <a:t>Size: </a:t>
            </a:r>
            <a:endParaRPr b="1" kern="1200">
              <a:solidFill>
                <a:srgbClr val="156082"/>
              </a:solidFill>
              <a:latin typeface="Calibri"/>
              <a:ea typeface="Calibri"/>
              <a:cs typeface="Calibri"/>
              <a:sym typeface="Calibri"/>
            </a:endParaRPr>
          </a:p>
          <a:p>
            <a:pPr marL="342892" indent="-342892" algn="l" defTabSz="685800" rtl="0">
              <a:lnSpc>
                <a:spcPct val="63750"/>
              </a:lnSpc>
              <a:spcBef>
                <a:spcPts val="675"/>
              </a:spcBef>
            </a:pPr>
            <a:r>
              <a:rPr lang="en-GB" sz="1200" kern="1200">
                <a:solidFill>
                  <a:prstClr val="black"/>
                </a:solidFill>
                <a:latin typeface="Calibri"/>
                <a:ea typeface="Calibri"/>
                <a:cs typeface="Calibri"/>
                <a:sym typeface="Calibri"/>
              </a:rPr>
              <a:t>Team - </a:t>
            </a:r>
            <a:r>
              <a:rPr lang="en-GB" sz="1200" b="1" kern="1200">
                <a:solidFill>
                  <a:prstClr val="black"/>
                </a:solidFill>
                <a:latin typeface="Calibri"/>
                <a:ea typeface="Calibri"/>
                <a:cs typeface="Calibri"/>
                <a:sym typeface="Calibri"/>
              </a:rPr>
              <a:t>145</a:t>
            </a:r>
            <a:r>
              <a:rPr lang="en-GB" sz="1200" kern="1200">
                <a:solidFill>
                  <a:prstClr val="black"/>
                </a:solidFill>
                <a:latin typeface="Calibri"/>
                <a:ea typeface="Calibri"/>
                <a:cs typeface="Calibri"/>
                <a:sym typeface="Calibri"/>
              </a:rPr>
              <a:t> staff, Operating </a:t>
            </a:r>
            <a:r>
              <a:rPr lang="en-GB" sz="1200" b="1" kern="1200">
                <a:solidFill>
                  <a:prstClr val="black"/>
                </a:solidFill>
                <a:latin typeface="Calibri"/>
                <a:ea typeface="Calibri"/>
                <a:cs typeface="Calibri"/>
                <a:sym typeface="Calibri"/>
              </a:rPr>
              <a:t>24/7</a:t>
            </a:r>
            <a:r>
              <a:rPr lang="en-GB" sz="1200" kern="1200">
                <a:solidFill>
                  <a:prstClr val="black"/>
                </a:solidFill>
                <a:latin typeface="Calibri"/>
                <a:ea typeface="Calibri"/>
                <a:cs typeface="Calibri"/>
                <a:sym typeface="Calibri"/>
              </a:rPr>
              <a:t>, with </a:t>
            </a:r>
            <a:r>
              <a:rPr lang="en-GB" sz="1200" b="1" kern="1200">
                <a:solidFill>
                  <a:prstClr val="black"/>
                </a:solidFill>
                <a:latin typeface="Calibri"/>
                <a:ea typeface="Calibri"/>
                <a:cs typeface="Calibri"/>
                <a:sym typeface="Calibri"/>
              </a:rPr>
              <a:t>4 x 12 hour shift </a:t>
            </a:r>
            <a:r>
              <a:rPr lang="en-GB" sz="1200" kern="1200">
                <a:solidFill>
                  <a:prstClr val="black"/>
                </a:solidFill>
                <a:latin typeface="Calibri"/>
                <a:ea typeface="Calibri"/>
                <a:cs typeface="Calibri"/>
                <a:sym typeface="Calibri"/>
              </a:rPr>
              <a:t>pattern  </a:t>
            </a:r>
          </a:p>
          <a:p>
            <a:pPr marL="342892" indent="-342892" algn="l" defTabSz="685800" rtl="0">
              <a:lnSpc>
                <a:spcPct val="63750"/>
              </a:lnSpc>
              <a:spcBef>
                <a:spcPts val="675"/>
              </a:spcBef>
            </a:pPr>
            <a:r>
              <a:rPr lang="en-GB" sz="1200" kern="1200">
                <a:solidFill>
                  <a:prstClr val="black"/>
                </a:solidFill>
                <a:latin typeface="Calibri"/>
                <a:ea typeface="+mn-ea"/>
                <a:cs typeface="Calibri"/>
                <a:sym typeface="Calibri"/>
              </a:rPr>
              <a:t>Output - </a:t>
            </a:r>
            <a:r>
              <a:rPr lang="en-GB" sz="1200" b="1" kern="1200">
                <a:solidFill>
                  <a:prstClr val="black"/>
                </a:solidFill>
                <a:latin typeface="Calibri"/>
                <a:ea typeface="+mn-ea"/>
                <a:cs typeface="Calibri"/>
                <a:sym typeface="Calibri"/>
              </a:rPr>
              <a:t>c200T/</a:t>
            </a:r>
            <a:r>
              <a:rPr lang="en-GB" sz="1200" b="1" kern="1200" err="1">
                <a:solidFill>
                  <a:prstClr val="black"/>
                </a:solidFill>
                <a:latin typeface="Calibri"/>
                <a:ea typeface="+mn-ea"/>
                <a:cs typeface="Calibri"/>
                <a:sym typeface="Calibri"/>
              </a:rPr>
              <a:t>wk</a:t>
            </a:r>
            <a:r>
              <a:rPr lang="en-GB" sz="1200" b="1" kern="1200">
                <a:solidFill>
                  <a:prstClr val="black"/>
                </a:solidFill>
                <a:latin typeface="Calibri"/>
                <a:ea typeface="+mn-ea"/>
                <a:cs typeface="Calibri"/>
                <a:sym typeface="Calibri"/>
              </a:rPr>
              <a:t> </a:t>
            </a:r>
            <a:r>
              <a:rPr lang="en-GB" sz="1200" kern="1200">
                <a:solidFill>
                  <a:prstClr val="black"/>
                </a:solidFill>
                <a:latin typeface="Calibri"/>
                <a:ea typeface="+mn-ea"/>
                <a:cs typeface="Calibri"/>
                <a:sym typeface="Calibri"/>
              </a:rPr>
              <a:t>using around </a:t>
            </a:r>
            <a:r>
              <a:rPr lang="en-GB" sz="1200" b="1" kern="1200">
                <a:solidFill>
                  <a:prstClr val="black"/>
                </a:solidFill>
                <a:latin typeface="Calibri"/>
                <a:ea typeface="+mn-ea"/>
                <a:cs typeface="Calibri"/>
                <a:sym typeface="Calibri"/>
              </a:rPr>
              <a:t>700T/</a:t>
            </a:r>
            <a:r>
              <a:rPr lang="en-GB" sz="1200" b="1" kern="1200" err="1">
                <a:solidFill>
                  <a:prstClr val="black"/>
                </a:solidFill>
                <a:latin typeface="Calibri"/>
                <a:ea typeface="+mn-ea"/>
                <a:cs typeface="Calibri"/>
                <a:sym typeface="Calibri"/>
              </a:rPr>
              <a:t>wk</a:t>
            </a:r>
            <a:endParaRPr lang="en-GB" sz="1200" b="1" kern="1200">
              <a:solidFill>
                <a:prstClr val="black"/>
              </a:solidFill>
              <a:latin typeface="Calibri"/>
              <a:ea typeface="+mn-ea"/>
              <a:cs typeface="Calibri"/>
              <a:sym typeface="Calibri"/>
            </a:endParaRPr>
          </a:p>
          <a:p>
            <a:pPr marL="342892" indent="-342892" algn="l" defTabSz="685800" rtl="0">
              <a:lnSpc>
                <a:spcPct val="63750"/>
              </a:lnSpc>
              <a:spcBef>
                <a:spcPts val="675"/>
              </a:spcBef>
            </a:pPr>
            <a:r>
              <a:rPr lang="en-GB" sz="1200" kern="1200">
                <a:solidFill>
                  <a:prstClr val="black"/>
                </a:solidFill>
                <a:latin typeface="Calibri"/>
                <a:ea typeface="+mn-ea"/>
                <a:cs typeface="Calibri"/>
                <a:sym typeface="Calibri"/>
              </a:rPr>
              <a:t>SKUs - </a:t>
            </a:r>
            <a:r>
              <a:rPr lang="en-GB" sz="1200" b="1" kern="1200">
                <a:solidFill>
                  <a:prstClr val="black"/>
                </a:solidFill>
                <a:latin typeface="Calibri"/>
                <a:ea typeface="+mn-ea"/>
                <a:cs typeface="Calibri"/>
                <a:sym typeface="Calibri"/>
              </a:rPr>
              <a:t>157  </a:t>
            </a:r>
          </a:p>
          <a:p>
            <a:pPr marL="342892" indent="-342892" algn="l" defTabSz="685800" rtl="0">
              <a:lnSpc>
                <a:spcPct val="53125"/>
              </a:lnSpc>
              <a:spcBef>
                <a:spcPts val="675"/>
              </a:spcBef>
            </a:pPr>
            <a:endParaRPr sz="1600" kern="1200">
              <a:solidFill>
                <a:prstClr val="black"/>
              </a:solidFill>
              <a:latin typeface="Calibri"/>
              <a:ea typeface="Calibri"/>
              <a:cs typeface="Calibri"/>
              <a:sym typeface="Calibri"/>
            </a:endParaRPr>
          </a:p>
          <a:p>
            <a:pPr marL="342892" indent="-342892" algn="l" defTabSz="685800" rtl="0">
              <a:lnSpc>
                <a:spcPct val="53125"/>
              </a:lnSpc>
              <a:spcBef>
                <a:spcPts val="675"/>
              </a:spcBef>
            </a:pPr>
            <a:r>
              <a:rPr lang="en-GB" b="1" kern="1200">
                <a:solidFill>
                  <a:srgbClr val="156082"/>
                </a:solidFill>
                <a:latin typeface="Calibri"/>
                <a:ea typeface="Calibri"/>
                <a:cs typeface="Calibri"/>
                <a:sym typeface="Calibri"/>
              </a:rPr>
              <a:t>Distribution : </a:t>
            </a:r>
            <a:endParaRPr b="1" kern="1200">
              <a:solidFill>
                <a:srgbClr val="156082"/>
              </a:solidFill>
              <a:latin typeface="Calibri"/>
              <a:ea typeface="Calibri"/>
              <a:cs typeface="Calibri"/>
              <a:sym typeface="Calibri"/>
            </a:endParaRP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UK Grocery  via DHL </a:t>
            </a: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Export c40 countries</a:t>
            </a: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Directs to customer depots</a:t>
            </a: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W&amp;D / Van sales </a:t>
            </a:r>
          </a:p>
          <a:p>
            <a:pPr marL="38099" algn="l" defTabSz="685800" rtl="0">
              <a:lnSpc>
                <a:spcPct val="63750"/>
              </a:lnSpc>
              <a:spcBef>
                <a:spcPts val="675"/>
              </a:spcBef>
              <a:buSzPts val="750"/>
            </a:pPr>
            <a:endParaRPr sz="1200" b="1" kern="1200">
              <a:solidFill>
                <a:prstClr val="black"/>
              </a:solidFill>
              <a:latin typeface="Calibri"/>
              <a:ea typeface="Calibri"/>
              <a:cs typeface="Calibri"/>
              <a:sym typeface="Calibri"/>
            </a:endParaRPr>
          </a:p>
          <a:p>
            <a:pPr marL="342892" indent="-342892" algn="l" defTabSz="685800" rtl="0">
              <a:lnSpc>
                <a:spcPct val="53125"/>
              </a:lnSpc>
              <a:spcBef>
                <a:spcPts val="675"/>
              </a:spcBef>
            </a:pPr>
            <a:r>
              <a:rPr lang="en-GB" b="1" kern="1200">
                <a:solidFill>
                  <a:srgbClr val="156082"/>
                </a:solidFill>
                <a:latin typeface="Calibri"/>
                <a:ea typeface="Calibri"/>
                <a:cs typeface="Calibri"/>
                <a:sym typeface="Calibri"/>
              </a:rPr>
              <a:t>Products: </a:t>
            </a:r>
            <a:endParaRPr b="1" kern="1200">
              <a:solidFill>
                <a:srgbClr val="156082"/>
              </a:solidFill>
              <a:latin typeface="Calibri"/>
              <a:ea typeface="Calibri"/>
              <a:cs typeface="Calibri"/>
              <a:sym typeface="Calibri"/>
            </a:endParaRP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Tyrrells “Hand Cooked Crisps” &amp; also Furrows “Crinkle Cut Crisps”</a:t>
            </a:r>
          </a:p>
          <a:p>
            <a:pPr marL="342892" indent="-304793" algn="l" defTabSz="685800" rtl="0">
              <a:lnSpc>
                <a:spcPct val="63750"/>
              </a:lnSpc>
              <a:spcBef>
                <a:spcPts val="675"/>
              </a:spcBef>
              <a:buSzPts val="750"/>
              <a:buFont typeface="Arial"/>
              <a:buChar char="•"/>
            </a:pPr>
            <a:endParaRPr sz="1200" kern="1200">
              <a:solidFill>
                <a:prstClr val="black"/>
              </a:solidFill>
              <a:latin typeface="Libre Franklin Medium"/>
              <a:ea typeface="Libre Franklin Medium"/>
              <a:cs typeface="Libre Franklin Medium"/>
              <a:sym typeface="Libre Franklin Medium"/>
            </a:endParaRPr>
          </a:p>
          <a:p>
            <a:pPr marL="342892" indent="-342892" algn="l" defTabSz="685800" rtl="0">
              <a:lnSpc>
                <a:spcPct val="45535"/>
              </a:lnSpc>
              <a:spcBef>
                <a:spcPts val="675"/>
              </a:spcBef>
            </a:pPr>
            <a:r>
              <a:rPr lang="en-GB" b="1" kern="1200">
                <a:solidFill>
                  <a:srgbClr val="156082"/>
                </a:solidFill>
                <a:latin typeface="Calibri"/>
                <a:ea typeface="Calibri"/>
                <a:cs typeface="Calibri"/>
                <a:sym typeface="Calibri"/>
              </a:rPr>
              <a:t>Equipment: </a:t>
            </a:r>
            <a:endParaRPr b="1" kern="1200">
              <a:solidFill>
                <a:srgbClr val="156082"/>
              </a:solidFill>
              <a:latin typeface="Calibri"/>
              <a:ea typeface="Calibri"/>
              <a:cs typeface="Calibri"/>
              <a:sym typeface="Calibri"/>
            </a:endParaRP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12 batch fryers </a:t>
            </a: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1 x Robot with auto case erection </a:t>
            </a:r>
          </a:p>
          <a:p>
            <a:pPr marL="342892" indent="-304793" algn="l" defTabSz="685800" rtl="0">
              <a:lnSpc>
                <a:spcPct val="63750"/>
              </a:lnSpc>
              <a:spcBef>
                <a:spcPts val="675"/>
              </a:spcBef>
              <a:buSzPts val="750"/>
              <a:buFont typeface="Arial"/>
              <a:buChar char="•"/>
            </a:pPr>
            <a:r>
              <a:rPr lang="en-GB" sz="1200" kern="1200">
                <a:solidFill>
                  <a:prstClr val="black"/>
                </a:solidFill>
                <a:latin typeface="Calibri"/>
                <a:ea typeface="Calibri"/>
                <a:cs typeface="Calibri"/>
                <a:sym typeface="Calibri"/>
              </a:rPr>
              <a:t>5 X Robots with manual case erection </a:t>
            </a:r>
          </a:p>
          <a:p>
            <a:pPr marL="342892" indent="-304793" algn="l" defTabSz="685800" rtl="0">
              <a:lnSpc>
                <a:spcPct val="63750"/>
              </a:lnSpc>
              <a:spcBef>
                <a:spcPts val="675"/>
              </a:spcBef>
              <a:buSzPts val="750"/>
              <a:buFont typeface="Arial"/>
              <a:buChar char="•"/>
            </a:pPr>
            <a:endParaRPr lang="en-GB" sz="1200" kern="1200">
              <a:solidFill>
                <a:prstClr val="black"/>
              </a:solidFill>
              <a:latin typeface="Calibri"/>
              <a:ea typeface="Libre Franklin Medium"/>
              <a:cs typeface="Calibri"/>
              <a:sym typeface="Calibri"/>
            </a:endParaRPr>
          </a:p>
          <a:p>
            <a:pPr marL="38099" algn="l" defTabSz="685800" rtl="0">
              <a:lnSpc>
                <a:spcPct val="63750"/>
              </a:lnSpc>
              <a:spcBef>
                <a:spcPts val="675"/>
              </a:spcBef>
              <a:buSzPts val="750"/>
            </a:pPr>
            <a:r>
              <a:rPr lang="en-GB" b="1" kern="1200">
                <a:solidFill>
                  <a:srgbClr val="156082"/>
                </a:solidFill>
                <a:latin typeface="Calibri"/>
                <a:ea typeface="Libre Franklin Medium"/>
                <a:cs typeface="Calibri"/>
                <a:sym typeface="Calibri"/>
              </a:rPr>
              <a:t>Customers :</a:t>
            </a:r>
          </a:p>
          <a:p>
            <a:pPr marL="38099" algn="l" defTabSz="685800" rtl="0">
              <a:lnSpc>
                <a:spcPct val="63750"/>
              </a:lnSpc>
              <a:spcBef>
                <a:spcPts val="675"/>
              </a:spcBef>
              <a:buSzPts val="750"/>
            </a:pPr>
            <a:r>
              <a:rPr lang="en-GB" sz="1200" kern="1200">
                <a:solidFill>
                  <a:prstClr val="black"/>
                </a:solidFill>
                <a:latin typeface="Calibri"/>
                <a:ea typeface="Libre Franklin Medium"/>
                <a:cs typeface="Calibri"/>
                <a:sym typeface="Calibri"/>
              </a:rPr>
              <a:t>Grocery Multiples &amp; Export   </a:t>
            </a:r>
            <a:endParaRPr sz="1200" kern="1200">
              <a:solidFill>
                <a:prstClr val="black"/>
              </a:solidFill>
              <a:latin typeface="Libre Franklin Medium"/>
              <a:ea typeface="Libre Franklin Medium"/>
              <a:cs typeface="Libre Franklin Medium"/>
              <a:sym typeface="Libre Franklin Medium"/>
            </a:endParaRPr>
          </a:p>
        </p:txBody>
      </p:sp>
      <p:pic>
        <p:nvPicPr>
          <p:cNvPr id="11" name="Picture 10">
            <a:extLst>
              <a:ext uri="{FF2B5EF4-FFF2-40B4-BE49-F238E27FC236}">
                <a16:creationId xmlns:a16="http://schemas.microsoft.com/office/drawing/2014/main" id="{92DC225C-3866-4525-92D9-D5C3953A6F35}"/>
              </a:ext>
            </a:extLst>
          </p:cNvPr>
          <p:cNvPicPr>
            <a:picLocks noChangeAspect="1"/>
          </p:cNvPicPr>
          <p:nvPr/>
        </p:nvPicPr>
        <p:blipFill>
          <a:blip r:embed="rId2"/>
          <a:stretch>
            <a:fillRect/>
          </a:stretch>
        </p:blipFill>
        <p:spPr>
          <a:xfrm>
            <a:off x="5475730" y="481775"/>
            <a:ext cx="3249980" cy="3668072"/>
          </a:xfrm>
          <a:prstGeom prst="rect">
            <a:avLst/>
          </a:prstGeom>
        </p:spPr>
      </p:pic>
      <p:pic>
        <p:nvPicPr>
          <p:cNvPr id="12" name="Picture 11">
            <a:extLst>
              <a:ext uri="{FF2B5EF4-FFF2-40B4-BE49-F238E27FC236}">
                <a16:creationId xmlns:a16="http://schemas.microsoft.com/office/drawing/2014/main" id="{2035D5CA-FA38-47C8-9A31-1249DA5A2433}"/>
              </a:ext>
            </a:extLst>
          </p:cNvPr>
          <p:cNvPicPr>
            <a:picLocks noChangeAspect="1"/>
          </p:cNvPicPr>
          <p:nvPr/>
        </p:nvPicPr>
        <p:blipFill>
          <a:blip r:embed="rId3"/>
          <a:stretch>
            <a:fillRect/>
          </a:stretch>
        </p:blipFill>
        <p:spPr>
          <a:xfrm>
            <a:off x="7034785" y="3209301"/>
            <a:ext cx="790679" cy="940546"/>
          </a:xfrm>
          <a:prstGeom prst="rect">
            <a:avLst/>
          </a:prstGeom>
        </p:spPr>
      </p:pic>
    </p:spTree>
    <p:extLst>
      <p:ext uri="{BB962C8B-B14F-4D97-AF65-F5344CB8AC3E}">
        <p14:creationId xmlns:p14="http://schemas.microsoft.com/office/powerpoint/2010/main" val="1648513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1A00D-98BC-43AA-AB27-5E1CC50106B5}"/>
              </a:ext>
            </a:extLst>
          </p:cNvPr>
          <p:cNvSpPr>
            <a:spLocks noGrp="1"/>
          </p:cNvSpPr>
          <p:nvPr>
            <p:ph type="title"/>
          </p:nvPr>
        </p:nvSpPr>
        <p:spPr>
          <a:xfrm>
            <a:off x="73612" y="-112408"/>
            <a:ext cx="8229600" cy="763875"/>
          </a:xfrm>
        </p:spPr>
        <p:txBody>
          <a:bodyPr/>
          <a:lstStyle/>
          <a:p>
            <a:r>
              <a:rPr lang="en-GB" b="1">
                <a:solidFill>
                  <a:srgbClr val="FF0000"/>
                </a:solidFill>
                <a:latin typeface="Intersnack Script"/>
                <a:ea typeface="+mn-ea"/>
                <a:cs typeface="Intersnack Script"/>
              </a:rPr>
              <a:t>What makes Tyrrells Premium…</a:t>
            </a:r>
          </a:p>
        </p:txBody>
      </p:sp>
      <p:graphicFrame>
        <p:nvGraphicFramePr>
          <p:cNvPr id="2" name="Table 1">
            <a:extLst>
              <a:ext uri="{FF2B5EF4-FFF2-40B4-BE49-F238E27FC236}">
                <a16:creationId xmlns:a16="http://schemas.microsoft.com/office/drawing/2014/main" id="{0E6DF35E-0C79-08F2-9860-DDDFD4F3F7D9}"/>
              </a:ext>
            </a:extLst>
          </p:cNvPr>
          <p:cNvGraphicFramePr>
            <a:graphicFrameLocks noGrp="1"/>
          </p:cNvGraphicFramePr>
          <p:nvPr/>
        </p:nvGraphicFramePr>
        <p:xfrm>
          <a:off x="336884" y="423152"/>
          <a:ext cx="8602580" cy="4311786"/>
        </p:xfrm>
        <a:graphic>
          <a:graphicData uri="http://schemas.openxmlformats.org/drawingml/2006/table">
            <a:tbl>
              <a:tblPr firstRow="1" bandRow="1">
                <a:tableStyleId>{5C22544A-7EE6-4342-B048-85BDC9FD1C3A}</a:tableStyleId>
              </a:tblPr>
              <a:tblGrid>
                <a:gridCol w="2150645">
                  <a:extLst>
                    <a:ext uri="{9D8B030D-6E8A-4147-A177-3AD203B41FA5}">
                      <a16:colId xmlns:a16="http://schemas.microsoft.com/office/drawing/2014/main" val="3736772118"/>
                    </a:ext>
                  </a:extLst>
                </a:gridCol>
                <a:gridCol w="2150645">
                  <a:extLst>
                    <a:ext uri="{9D8B030D-6E8A-4147-A177-3AD203B41FA5}">
                      <a16:colId xmlns:a16="http://schemas.microsoft.com/office/drawing/2014/main" val="3759638121"/>
                    </a:ext>
                  </a:extLst>
                </a:gridCol>
                <a:gridCol w="2150645">
                  <a:extLst>
                    <a:ext uri="{9D8B030D-6E8A-4147-A177-3AD203B41FA5}">
                      <a16:colId xmlns:a16="http://schemas.microsoft.com/office/drawing/2014/main" val="223845966"/>
                    </a:ext>
                  </a:extLst>
                </a:gridCol>
                <a:gridCol w="2150645">
                  <a:extLst>
                    <a:ext uri="{9D8B030D-6E8A-4147-A177-3AD203B41FA5}">
                      <a16:colId xmlns:a16="http://schemas.microsoft.com/office/drawing/2014/main" val="2557899960"/>
                    </a:ext>
                  </a:extLst>
                </a:gridCol>
              </a:tblGrid>
              <a:tr h="2155893">
                <a:tc>
                  <a:txBody>
                    <a:bodyPr/>
                    <a:lstStyle/>
                    <a:p>
                      <a:pPr algn="ctr"/>
                      <a:r>
                        <a:rPr lang="en-GB" sz="1000">
                          <a:solidFill>
                            <a:schemeClr val="tx1"/>
                          </a:solidFill>
                        </a:rPr>
                        <a:t>Planting the Tyrrells crop. Rich red Herefordshire soil is ideal for our growing potatoes</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a:solidFill>
                            <a:schemeClr val="tx1"/>
                          </a:solidFill>
                        </a:rPr>
                        <a:t>We use potato  seasonal varieties  across the year</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1" kern="1200">
                          <a:solidFill>
                            <a:schemeClr val="tx1"/>
                          </a:solidFill>
                          <a:latin typeface="+mn-lt"/>
                          <a:ea typeface="+mn-ea"/>
                          <a:cs typeface="+mn-cs"/>
                        </a:rPr>
                        <a:t>We harvest between</a:t>
                      </a:r>
                    </a:p>
                    <a:p>
                      <a:pPr algn="ctr"/>
                      <a:r>
                        <a:rPr lang="en-GB" sz="1400" b="1" kern="1200">
                          <a:solidFill>
                            <a:schemeClr val="tx1"/>
                          </a:solidFill>
                          <a:latin typeface="+mn-lt"/>
                          <a:ea typeface="+mn-ea"/>
                          <a:cs typeface="+mn-cs"/>
                        </a:rPr>
                        <a:t> late July and Octobe</a:t>
                      </a:r>
                      <a:r>
                        <a:rPr lang="en-GB" sz="1100">
                          <a:solidFill>
                            <a:schemeClr val="tx1"/>
                          </a:solidFill>
                        </a:rPr>
                        <a:t>r. </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a:solidFill>
                            <a:schemeClr val="tx1"/>
                          </a:solidFill>
                        </a:rPr>
                        <a:t>Growing relationships with local growers &amp; farmers </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84956"/>
                  </a:ext>
                </a:extLst>
              </a:tr>
              <a:tr h="2155893">
                <a:tc>
                  <a:txBody>
                    <a:bodyPr/>
                    <a:lstStyle/>
                    <a:p>
                      <a:pPr algn="ctr"/>
                      <a:r>
                        <a:rPr lang="en-GB" sz="1000" b="1">
                          <a:solidFill>
                            <a:schemeClr val="tx1"/>
                          </a:solidFill>
                        </a:rPr>
                        <a:t>Crisps are washed, sliced and hand cooked in sunflower oil</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rPr>
                        <a:t>We leave the skins on and cook until they achieve our signature crunch &amp; curl</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b="1">
                          <a:solidFill>
                            <a:schemeClr val="tx1"/>
                          </a:solidFill>
                        </a:rPr>
                        <a:t>We use specially selected authentic ingredients in our seasonings</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a:solidFill>
                            <a:schemeClr val="tx1"/>
                          </a:solidFill>
                        </a:rPr>
                        <a:t>We have won over 90 Great Taste Awards! We are committed to bringing the very best flavours to those who will truly love them.</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934423"/>
                  </a:ext>
                </a:extLst>
              </a:tr>
            </a:tbl>
          </a:graphicData>
        </a:graphic>
      </p:graphicFrame>
      <p:pic>
        <p:nvPicPr>
          <p:cNvPr id="5" name="Picture 4" descr="A black circle with white text&#10;&#10;Description automatically generated">
            <a:extLst>
              <a:ext uri="{FF2B5EF4-FFF2-40B4-BE49-F238E27FC236}">
                <a16:creationId xmlns:a16="http://schemas.microsoft.com/office/drawing/2014/main" id="{69C325E0-E05C-CEE5-0663-DC428721E67B}"/>
              </a:ext>
            </a:extLst>
          </p:cNvPr>
          <p:cNvPicPr>
            <a:picLocks noChangeAspect="1"/>
          </p:cNvPicPr>
          <p:nvPr/>
        </p:nvPicPr>
        <p:blipFill>
          <a:blip r:embed="rId2"/>
          <a:stretch>
            <a:fillRect/>
          </a:stretch>
        </p:blipFill>
        <p:spPr>
          <a:xfrm>
            <a:off x="7320653" y="2683042"/>
            <a:ext cx="1137548" cy="1137548"/>
          </a:xfrm>
          <a:prstGeom prst="rect">
            <a:avLst/>
          </a:prstGeom>
        </p:spPr>
      </p:pic>
      <p:pic>
        <p:nvPicPr>
          <p:cNvPr id="7" name="Picture 6" descr="A bag of chips with a red label&#10;&#10;Description automatically generated">
            <a:extLst>
              <a:ext uri="{FF2B5EF4-FFF2-40B4-BE49-F238E27FC236}">
                <a16:creationId xmlns:a16="http://schemas.microsoft.com/office/drawing/2014/main" id="{1A381DBF-3342-8297-8B54-9AE7C3A6088F}"/>
              </a:ext>
            </a:extLst>
          </p:cNvPr>
          <p:cNvPicPr>
            <a:picLocks noChangeAspect="1"/>
          </p:cNvPicPr>
          <p:nvPr/>
        </p:nvPicPr>
        <p:blipFill>
          <a:blip r:embed="rId3"/>
          <a:stretch>
            <a:fillRect/>
          </a:stretch>
        </p:blipFill>
        <p:spPr>
          <a:xfrm>
            <a:off x="5190413" y="2623295"/>
            <a:ext cx="937814" cy="1285430"/>
          </a:xfrm>
          <a:prstGeom prst="rect">
            <a:avLst/>
          </a:prstGeom>
        </p:spPr>
      </p:pic>
      <p:pic>
        <p:nvPicPr>
          <p:cNvPr id="8" name="Picture 7">
            <a:extLst>
              <a:ext uri="{FF2B5EF4-FFF2-40B4-BE49-F238E27FC236}">
                <a16:creationId xmlns:a16="http://schemas.microsoft.com/office/drawing/2014/main" id="{76046C39-B1B6-EE3A-1EB2-3EFAC5ABC7A6}"/>
              </a:ext>
            </a:extLst>
          </p:cNvPr>
          <p:cNvPicPr>
            <a:picLocks noChangeAspect="1"/>
          </p:cNvPicPr>
          <p:nvPr/>
        </p:nvPicPr>
        <p:blipFill>
          <a:blip r:embed="rId4"/>
          <a:srcRect l="15265" t="18421" r="10023" b="19116"/>
          <a:stretch/>
        </p:blipFill>
        <p:spPr>
          <a:xfrm>
            <a:off x="2610853" y="2704658"/>
            <a:ext cx="1864895" cy="1039013"/>
          </a:xfrm>
          <a:prstGeom prst="rect">
            <a:avLst/>
          </a:prstGeom>
        </p:spPr>
      </p:pic>
      <p:pic>
        <p:nvPicPr>
          <p:cNvPr id="13" name="Picture 12" descr="A potato production line with blue tubes&#10;&#10;Description automatically generated">
            <a:extLst>
              <a:ext uri="{FF2B5EF4-FFF2-40B4-BE49-F238E27FC236}">
                <a16:creationId xmlns:a16="http://schemas.microsoft.com/office/drawing/2014/main" id="{6B0F820A-45E4-378F-8C9B-7AC0AD0DFDBB}"/>
              </a:ext>
            </a:extLst>
          </p:cNvPr>
          <p:cNvPicPr>
            <a:picLocks noChangeAspect="1"/>
          </p:cNvPicPr>
          <p:nvPr/>
        </p:nvPicPr>
        <p:blipFill>
          <a:blip r:embed="rId5"/>
          <a:stretch>
            <a:fillRect/>
          </a:stretch>
        </p:blipFill>
        <p:spPr>
          <a:xfrm>
            <a:off x="865727" y="2616738"/>
            <a:ext cx="1105401" cy="1473869"/>
          </a:xfrm>
          <a:prstGeom prst="rect">
            <a:avLst/>
          </a:prstGeom>
        </p:spPr>
      </p:pic>
      <p:pic>
        <p:nvPicPr>
          <p:cNvPr id="15" name="Picture 14" descr="A wooden box full of potatoes&#10;&#10;Description automatically generated">
            <a:extLst>
              <a:ext uri="{FF2B5EF4-FFF2-40B4-BE49-F238E27FC236}">
                <a16:creationId xmlns:a16="http://schemas.microsoft.com/office/drawing/2014/main" id="{E548CF29-6848-7891-7599-520425D82CF7}"/>
              </a:ext>
            </a:extLst>
          </p:cNvPr>
          <p:cNvPicPr>
            <a:picLocks noChangeAspect="1"/>
          </p:cNvPicPr>
          <p:nvPr/>
        </p:nvPicPr>
        <p:blipFill>
          <a:blip r:embed="rId6"/>
          <a:srcRect t="26901" b="24006"/>
          <a:stretch/>
        </p:blipFill>
        <p:spPr>
          <a:xfrm>
            <a:off x="2664449" y="551241"/>
            <a:ext cx="1889714" cy="1515277"/>
          </a:xfrm>
          <a:prstGeom prst="rect">
            <a:avLst/>
          </a:prstGeom>
        </p:spPr>
      </p:pic>
      <p:pic>
        <p:nvPicPr>
          <p:cNvPr id="17" name="Picture 16" descr="A red machine in a field&#10;&#10;Description automatically generated">
            <a:extLst>
              <a:ext uri="{FF2B5EF4-FFF2-40B4-BE49-F238E27FC236}">
                <a16:creationId xmlns:a16="http://schemas.microsoft.com/office/drawing/2014/main" id="{C527DE08-28B3-DE4D-75EA-C741F1E527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908481" y="624524"/>
            <a:ext cx="1571696" cy="1349712"/>
          </a:xfrm>
          <a:prstGeom prst="rect">
            <a:avLst/>
          </a:prstGeom>
        </p:spPr>
      </p:pic>
      <p:pic>
        <p:nvPicPr>
          <p:cNvPr id="19" name="Picture 18" descr="A field of soil with trees in the background&#10;&#10;Description automatically generated">
            <a:extLst>
              <a:ext uri="{FF2B5EF4-FFF2-40B4-BE49-F238E27FC236}">
                <a16:creationId xmlns:a16="http://schemas.microsoft.com/office/drawing/2014/main" id="{13D00C7A-A499-3B5C-78EE-39BAC287D6D5}"/>
              </a:ext>
            </a:extLst>
          </p:cNvPr>
          <p:cNvPicPr>
            <a:picLocks noChangeAspect="1"/>
          </p:cNvPicPr>
          <p:nvPr/>
        </p:nvPicPr>
        <p:blipFill>
          <a:blip r:embed="rId8"/>
          <a:stretch>
            <a:fillRect/>
          </a:stretch>
        </p:blipFill>
        <p:spPr>
          <a:xfrm>
            <a:off x="604677" y="537446"/>
            <a:ext cx="1627501" cy="1096656"/>
          </a:xfrm>
          <a:prstGeom prst="rect">
            <a:avLst/>
          </a:prstGeom>
        </p:spPr>
      </p:pic>
      <p:pic>
        <p:nvPicPr>
          <p:cNvPr id="21" name="Picture 20">
            <a:extLst>
              <a:ext uri="{FF2B5EF4-FFF2-40B4-BE49-F238E27FC236}">
                <a16:creationId xmlns:a16="http://schemas.microsoft.com/office/drawing/2014/main" id="{FCDFE43B-196D-4B3D-BBFC-9A342B4620D0}"/>
              </a:ext>
            </a:extLst>
          </p:cNvPr>
          <p:cNvPicPr>
            <a:picLocks noChangeAspect="1"/>
          </p:cNvPicPr>
          <p:nvPr/>
        </p:nvPicPr>
        <p:blipFill>
          <a:blip r:embed="rId9"/>
          <a:stretch>
            <a:fillRect/>
          </a:stretch>
        </p:blipFill>
        <p:spPr>
          <a:xfrm>
            <a:off x="6935414" y="513533"/>
            <a:ext cx="1864497" cy="1399829"/>
          </a:xfrm>
          <a:prstGeom prst="rect">
            <a:avLst/>
          </a:prstGeom>
        </p:spPr>
      </p:pic>
    </p:spTree>
    <p:extLst>
      <p:ext uri="{BB962C8B-B14F-4D97-AF65-F5344CB8AC3E}">
        <p14:creationId xmlns:p14="http://schemas.microsoft.com/office/powerpoint/2010/main" val="270537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2031-BB1E-9308-F7E4-C78D1BBBB359}"/>
              </a:ext>
            </a:extLst>
          </p:cNvPr>
          <p:cNvSpPr>
            <a:spLocks noGrp="1"/>
          </p:cNvSpPr>
          <p:nvPr>
            <p:ph type="title"/>
          </p:nvPr>
        </p:nvSpPr>
        <p:spPr>
          <a:xfrm>
            <a:off x="390833" y="241162"/>
            <a:ext cx="8025135" cy="321297"/>
          </a:xfrm>
        </p:spPr>
        <p:txBody>
          <a:bodyPr wrap="square" anchor="ctr">
            <a:normAutofit fontScale="90000"/>
          </a:bodyPr>
          <a:lstStyle/>
          <a:p>
            <a:pPr>
              <a:lnSpc>
                <a:spcPct val="103000"/>
              </a:lnSpc>
            </a:pPr>
            <a:r>
              <a:rPr lang="en-GB" sz="2400" b="1">
                <a:solidFill>
                  <a:srgbClr val="FF0000"/>
                </a:solidFill>
                <a:latin typeface="Intersnack Script"/>
                <a:ea typeface="+mn-ea"/>
                <a:cs typeface="Intersnack Script"/>
                <a:sym typeface="Gill Sans"/>
              </a:rPr>
              <a:t>KP Values &amp; Behaviours </a:t>
            </a:r>
          </a:p>
        </p:txBody>
      </p:sp>
      <p:sp>
        <p:nvSpPr>
          <p:cNvPr id="3" name="Content Placeholder 2">
            <a:extLst>
              <a:ext uri="{FF2B5EF4-FFF2-40B4-BE49-F238E27FC236}">
                <a16:creationId xmlns:a16="http://schemas.microsoft.com/office/drawing/2014/main" id="{0C8BFF67-6DB6-1EF1-B9F0-F203A05CDE01}"/>
              </a:ext>
            </a:extLst>
          </p:cNvPr>
          <p:cNvSpPr>
            <a:spLocks noGrp="1"/>
          </p:cNvSpPr>
          <p:nvPr>
            <p:ph sz="half" idx="1"/>
          </p:nvPr>
        </p:nvSpPr>
        <p:spPr>
          <a:xfrm>
            <a:off x="390833" y="843558"/>
            <a:ext cx="4108982" cy="3456385"/>
          </a:xfrm>
        </p:spPr>
        <p:txBody>
          <a:bodyPr wrap="square" anchor="t">
            <a:normAutofit/>
          </a:bodyPr>
          <a:lstStyle/>
          <a:p>
            <a:pPr marL="0" indent="0">
              <a:buNone/>
            </a:pPr>
            <a:r>
              <a:rPr lang="en-GB" b="0" i="0">
                <a:effectLst/>
              </a:rPr>
              <a:t>Our V&amp;Bs guide how we work every day and have helped us to create a great culture for the business, making it a fantastic place to work. </a:t>
            </a:r>
          </a:p>
          <a:p>
            <a:pPr marL="0" indent="0">
              <a:buNone/>
            </a:pPr>
            <a:r>
              <a:rPr lang="en-GB" b="0" i="0">
                <a:effectLst/>
              </a:rPr>
              <a:t>We have 10 V&amp;B ‘Champions’ at KP Leominster who work to embed our V&amp;Bs into every part of our business, at every site, every day. </a:t>
            </a:r>
          </a:p>
          <a:p>
            <a:pPr marL="0" indent="0">
              <a:buNone/>
            </a:pPr>
            <a:endParaRPr lang="en-GB"/>
          </a:p>
        </p:txBody>
      </p:sp>
      <p:pic>
        <p:nvPicPr>
          <p:cNvPr id="6" name="Picture 5" descr="A group of people in matching shirts&#10;&#10;Description automatically generated">
            <a:extLst>
              <a:ext uri="{FF2B5EF4-FFF2-40B4-BE49-F238E27FC236}">
                <a16:creationId xmlns:a16="http://schemas.microsoft.com/office/drawing/2014/main" id="{3E89CA8B-9A3E-F277-8470-FFE8566F3E8C}"/>
              </a:ext>
            </a:extLst>
          </p:cNvPr>
          <p:cNvPicPr>
            <a:picLocks noChangeAspect="1"/>
          </p:cNvPicPr>
          <p:nvPr/>
        </p:nvPicPr>
        <p:blipFill>
          <a:blip r:embed="rId2" cstate="print">
            <a:extLst>
              <a:ext uri="{28A0092B-C50C-407E-A947-70E740481C1C}">
                <a14:useLocalDpi xmlns:a14="http://schemas.microsoft.com/office/drawing/2010/main" val="0"/>
              </a:ext>
            </a:extLst>
          </a:blip>
          <a:srcRect l="4380" r="6461" b="2"/>
          <a:stretch/>
        </p:blipFill>
        <p:spPr>
          <a:xfrm>
            <a:off x="4644185" y="1113235"/>
            <a:ext cx="4108982" cy="3456385"/>
          </a:xfrm>
          <a:prstGeom prst="roundRect">
            <a:avLst>
              <a:gd name="adj" fmla="val 3190"/>
            </a:avLst>
          </a:prstGeom>
          <a:noFill/>
          <a:ln>
            <a:noFill/>
          </a:ln>
        </p:spPr>
      </p:pic>
      <p:sp>
        <p:nvSpPr>
          <p:cNvPr id="9" name="Rectangle: Rounded Corners 8">
            <a:extLst>
              <a:ext uri="{FF2B5EF4-FFF2-40B4-BE49-F238E27FC236}">
                <a16:creationId xmlns:a16="http://schemas.microsoft.com/office/drawing/2014/main" id="{188429E1-6296-CA9E-5885-5088E03EDF02}"/>
              </a:ext>
            </a:extLst>
          </p:cNvPr>
          <p:cNvSpPr/>
          <p:nvPr/>
        </p:nvSpPr>
        <p:spPr>
          <a:xfrm>
            <a:off x="1156563" y="2571750"/>
            <a:ext cx="2409653" cy="531833"/>
          </a:xfrm>
          <a:prstGeom prst="roundRect">
            <a:avLst/>
          </a:prstGeom>
          <a:solidFill>
            <a:srgbClr val="C6D652"/>
          </a:solidFill>
          <a:ln>
            <a:solidFill>
              <a:srgbClr val="C6D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1050">
                <a:solidFill>
                  <a:prstClr val="black"/>
                </a:solidFill>
                <a:latin typeface="Intersnack Script" panose="03080502040404070404" pitchFamily="66" charset="0"/>
                <a:cs typeface="Intersnack Script" panose="03080502040404070404" pitchFamily="66" charset="0"/>
              </a:rPr>
              <a:t>We value our people</a:t>
            </a:r>
          </a:p>
          <a:p>
            <a:pPr algn="ctr" defTabSz="685800">
              <a:spcBef>
                <a:spcPts val="225"/>
              </a:spcBef>
            </a:pPr>
            <a:r>
              <a:rPr lang="en-GB" sz="825">
                <a:solidFill>
                  <a:prstClr val="black"/>
                </a:solidFill>
                <a:latin typeface="Encode Sans Semi Expanded" panose="00000505000000000000" pitchFamily="2" charset="0"/>
              </a:rPr>
              <a:t>“We encourage everyone to be the best they can be”</a:t>
            </a:r>
          </a:p>
        </p:txBody>
      </p:sp>
      <p:sp>
        <p:nvSpPr>
          <p:cNvPr id="10" name="Rectangle: Rounded Corners 9">
            <a:extLst>
              <a:ext uri="{FF2B5EF4-FFF2-40B4-BE49-F238E27FC236}">
                <a16:creationId xmlns:a16="http://schemas.microsoft.com/office/drawing/2014/main" id="{E49D7824-4EF1-4647-70E2-CD1B8E012F76}"/>
              </a:ext>
            </a:extLst>
          </p:cNvPr>
          <p:cNvSpPr/>
          <p:nvPr/>
        </p:nvSpPr>
        <p:spPr>
          <a:xfrm>
            <a:off x="1156563" y="3166644"/>
            <a:ext cx="2409653" cy="531833"/>
          </a:xfrm>
          <a:prstGeom prst="roundRect">
            <a:avLst/>
          </a:prstGeom>
          <a:solidFill>
            <a:srgbClr val="B877AF"/>
          </a:solidFill>
          <a:ln>
            <a:solidFill>
              <a:srgbClr val="B87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1050">
                <a:solidFill>
                  <a:prstClr val="black"/>
                </a:solidFill>
                <a:latin typeface="Intersnack Script" panose="03080502040404070404" pitchFamily="66" charset="0"/>
                <a:cs typeface="Intersnack Script" panose="03080502040404070404" pitchFamily="66" charset="0"/>
              </a:rPr>
              <a:t>We take personal ownership</a:t>
            </a:r>
          </a:p>
          <a:p>
            <a:pPr algn="ctr" defTabSz="685800">
              <a:spcBef>
                <a:spcPts val="225"/>
              </a:spcBef>
            </a:pPr>
            <a:r>
              <a:rPr lang="en-GB" sz="825">
                <a:solidFill>
                  <a:prstClr val="black"/>
                </a:solidFill>
                <a:latin typeface="Encode Sans Semi Expanded" panose="00000505000000000000" pitchFamily="2" charset="0"/>
              </a:rPr>
              <a:t>“I am committed to making a difference”</a:t>
            </a:r>
          </a:p>
        </p:txBody>
      </p:sp>
      <p:sp>
        <p:nvSpPr>
          <p:cNvPr id="12" name="Rectangle: Rounded Corners 11">
            <a:extLst>
              <a:ext uri="{FF2B5EF4-FFF2-40B4-BE49-F238E27FC236}">
                <a16:creationId xmlns:a16="http://schemas.microsoft.com/office/drawing/2014/main" id="{BB68D48F-5EE3-FD9E-9A54-48A71826E339}"/>
              </a:ext>
            </a:extLst>
          </p:cNvPr>
          <p:cNvSpPr/>
          <p:nvPr/>
        </p:nvSpPr>
        <p:spPr>
          <a:xfrm>
            <a:off x="1156563" y="4370506"/>
            <a:ext cx="2409653" cy="531833"/>
          </a:xfrm>
          <a:prstGeom prst="roundRect">
            <a:avLst/>
          </a:prstGeom>
          <a:solidFill>
            <a:srgbClr val="74BBE7"/>
          </a:solidFill>
          <a:ln>
            <a:solidFill>
              <a:srgbClr val="74BB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1050">
                <a:solidFill>
                  <a:prstClr val="black"/>
                </a:solidFill>
                <a:latin typeface="Intersnack Script" panose="03080502040404070404" pitchFamily="66" charset="0"/>
                <a:cs typeface="Intersnack Script" panose="03080502040404070404" pitchFamily="66" charset="0"/>
              </a:rPr>
              <a:t>We achieve together</a:t>
            </a:r>
          </a:p>
          <a:p>
            <a:pPr algn="ctr" defTabSz="685800">
              <a:spcBef>
                <a:spcPts val="225"/>
              </a:spcBef>
            </a:pPr>
            <a:r>
              <a:rPr lang="en-GB" sz="825">
                <a:solidFill>
                  <a:prstClr val="black"/>
                </a:solidFill>
                <a:latin typeface="Encode Sans Semi Expanded" panose="00000505000000000000" pitchFamily="2" charset="0"/>
              </a:rPr>
              <a:t>“We work as a team to make great things happen”</a:t>
            </a:r>
          </a:p>
        </p:txBody>
      </p:sp>
      <p:sp>
        <p:nvSpPr>
          <p:cNvPr id="13" name="Rectangle: Rounded Corners 12">
            <a:extLst>
              <a:ext uri="{FF2B5EF4-FFF2-40B4-BE49-F238E27FC236}">
                <a16:creationId xmlns:a16="http://schemas.microsoft.com/office/drawing/2014/main" id="{35239D00-9070-DCC4-A851-DE9D4FAF0018}"/>
              </a:ext>
            </a:extLst>
          </p:cNvPr>
          <p:cNvSpPr/>
          <p:nvPr/>
        </p:nvSpPr>
        <p:spPr>
          <a:xfrm>
            <a:off x="1156563" y="3761539"/>
            <a:ext cx="2409653" cy="531833"/>
          </a:xfrm>
          <a:prstGeom prst="roundRect">
            <a:avLst/>
          </a:prstGeom>
          <a:solidFill>
            <a:srgbClr val="EE8021"/>
          </a:solidFill>
          <a:ln>
            <a:solidFill>
              <a:srgbClr val="EE8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1050">
                <a:solidFill>
                  <a:prstClr val="black"/>
                </a:solidFill>
                <a:latin typeface="Intersnack Script" panose="03080502040404070404" pitchFamily="66" charset="0"/>
                <a:cs typeface="Intersnack Script" panose="03080502040404070404" pitchFamily="66" charset="0"/>
              </a:rPr>
              <a:t>We have a positive attitude</a:t>
            </a:r>
          </a:p>
          <a:p>
            <a:pPr algn="ctr" defTabSz="685800">
              <a:spcBef>
                <a:spcPts val="225"/>
              </a:spcBef>
            </a:pPr>
            <a:r>
              <a:rPr lang="en-GB" sz="825">
                <a:solidFill>
                  <a:prstClr val="black"/>
                </a:solidFill>
                <a:latin typeface="Encode Sans Semi Expanded" panose="00000505000000000000" pitchFamily="2" charset="0"/>
              </a:rPr>
              <a:t>“Changing your attitude can change the world around you”</a:t>
            </a:r>
          </a:p>
        </p:txBody>
      </p:sp>
    </p:spTree>
    <p:extLst>
      <p:ext uri="{BB962C8B-B14F-4D97-AF65-F5344CB8AC3E}">
        <p14:creationId xmlns:p14="http://schemas.microsoft.com/office/powerpoint/2010/main" val="2691099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71"/>
          <p:cNvGrpSpPr/>
          <p:nvPr/>
        </p:nvGrpSpPr>
        <p:grpSpPr>
          <a:xfrm>
            <a:off x="1797750" y="333442"/>
            <a:ext cx="5956906" cy="4652387"/>
            <a:chOff x="2387300" y="374200"/>
            <a:chExt cx="4369399" cy="4236250"/>
          </a:xfrm>
        </p:grpSpPr>
        <p:pic>
          <p:nvPicPr>
            <p:cNvPr id="365" name="Google Shape;365;p71"/>
            <p:cNvPicPr preferRelativeResize="0"/>
            <p:nvPr/>
          </p:nvPicPr>
          <p:blipFill>
            <a:blip r:embed="rId3">
              <a:alphaModFix/>
            </a:blip>
            <a:stretch>
              <a:fillRect/>
            </a:stretch>
          </p:blipFill>
          <p:spPr>
            <a:xfrm>
              <a:off x="2387300" y="533050"/>
              <a:ext cx="4369399" cy="4077400"/>
            </a:xfrm>
            <a:prstGeom prst="rect">
              <a:avLst/>
            </a:prstGeom>
            <a:noFill/>
            <a:ln>
              <a:noFill/>
            </a:ln>
          </p:spPr>
        </p:pic>
        <p:grpSp>
          <p:nvGrpSpPr>
            <p:cNvPr id="366" name="Google Shape;366;p71"/>
            <p:cNvGrpSpPr/>
            <p:nvPr/>
          </p:nvGrpSpPr>
          <p:grpSpPr>
            <a:xfrm>
              <a:off x="3735675" y="374200"/>
              <a:ext cx="234750" cy="224325"/>
              <a:chOff x="3735675" y="374200"/>
              <a:chExt cx="234750" cy="224325"/>
            </a:xfrm>
          </p:grpSpPr>
          <p:sp>
            <p:nvSpPr>
              <p:cNvPr id="367" name="Google Shape;367;p71"/>
              <p:cNvSpPr/>
              <p:nvPr/>
            </p:nvSpPr>
            <p:spPr>
              <a:xfrm>
                <a:off x="3735675" y="417025"/>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2700" kern="1200">
                  <a:solidFill>
                    <a:srgbClr val="3C3834"/>
                  </a:solidFill>
                  <a:latin typeface="Arial"/>
                  <a:ea typeface="+mn-ea"/>
                  <a:cs typeface="+mn-cs"/>
                </a:endParaRPr>
              </a:p>
            </p:txBody>
          </p:sp>
          <p:sp>
            <p:nvSpPr>
              <p:cNvPr id="368" name="Google Shape;368;p71"/>
              <p:cNvSpPr/>
              <p:nvPr/>
            </p:nvSpPr>
            <p:spPr>
              <a:xfrm>
                <a:off x="3772425" y="374200"/>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2700" kern="1200">
                  <a:solidFill>
                    <a:srgbClr val="3C3834"/>
                  </a:solidFill>
                  <a:latin typeface="Arial"/>
                  <a:ea typeface="+mn-ea"/>
                  <a:cs typeface="+mn-cs"/>
                </a:endParaRPr>
              </a:p>
            </p:txBody>
          </p:sp>
        </p:grpSp>
      </p:grpSp>
      <p:sp>
        <p:nvSpPr>
          <p:cNvPr id="369" name="Google Shape;369;p71"/>
          <p:cNvSpPr/>
          <p:nvPr/>
        </p:nvSpPr>
        <p:spPr>
          <a:xfrm>
            <a:off x="6639731" y="3784667"/>
            <a:ext cx="1679342" cy="611496"/>
          </a:xfrm>
          <a:prstGeom prst="rect">
            <a:avLst/>
          </a:prstGeom>
          <a:solidFill>
            <a:srgbClr val="F8F4EA"/>
          </a:solidFill>
          <a:ln>
            <a:noFill/>
          </a:ln>
        </p:spPr>
        <p:txBody>
          <a:bodyPr spcFirstLastPara="1" wrap="square" lIns="68569" tIns="68569" rIns="68569" bIns="68569" anchor="ctr" anchorCtr="0">
            <a:noAutofit/>
          </a:bodyPr>
          <a:lstStyle/>
          <a:p>
            <a:pPr algn="l" defTabSz="514350" rtl="0">
              <a:defRPr/>
            </a:pPr>
            <a:endParaRPr sz="2700" kern="1200">
              <a:solidFill>
                <a:srgbClr val="3C3834"/>
              </a:solidFill>
              <a:latin typeface="Arial"/>
              <a:ea typeface="+mn-ea"/>
              <a:cs typeface="+mn-cs"/>
            </a:endParaRPr>
          </a:p>
        </p:txBody>
      </p:sp>
      <p:pic>
        <p:nvPicPr>
          <p:cNvPr id="370" name="Google Shape;370;p71"/>
          <p:cNvPicPr preferRelativeResize="0"/>
          <p:nvPr/>
        </p:nvPicPr>
        <p:blipFill>
          <a:blip r:embed="rId4">
            <a:alphaModFix/>
          </a:blip>
          <a:stretch>
            <a:fillRect/>
          </a:stretch>
        </p:blipFill>
        <p:spPr>
          <a:xfrm>
            <a:off x="4005716" y="1740523"/>
            <a:ext cx="2071712" cy="762403"/>
          </a:xfrm>
          <a:prstGeom prst="rect">
            <a:avLst/>
          </a:prstGeom>
          <a:noFill/>
          <a:ln>
            <a:noFill/>
          </a:ln>
          <a:effectLst>
            <a:outerShdw blurRad="57150" dist="19050" dir="5400000" algn="bl" rotWithShape="0">
              <a:srgbClr val="000000">
                <a:alpha val="50000"/>
              </a:srgbClr>
            </a:outerShdw>
          </a:effectLst>
        </p:spPr>
      </p:pic>
      <p:sp>
        <p:nvSpPr>
          <p:cNvPr id="3" name="Title 8">
            <a:extLst>
              <a:ext uri="{FF2B5EF4-FFF2-40B4-BE49-F238E27FC236}">
                <a16:creationId xmlns:a16="http://schemas.microsoft.com/office/drawing/2014/main" id="{15A4A7E1-6CB1-7077-9EF5-2A07F03CA689}"/>
              </a:ext>
            </a:extLst>
          </p:cNvPr>
          <p:cNvSpPr>
            <a:spLocks noGrp="1"/>
          </p:cNvSpPr>
          <p:nvPr>
            <p:ph type="ctrTitle"/>
          </p:nvPr>
        </p:nvSpPr>
        <p:spPr>
          <a:xfrm>
            <a:off x="1198209" y="186782"/>
            <a:ext cx="6300548" cy="696759"/>
          </a:xfrm>
        </p:spPr>
        <p:txBody>
          <a:bodyPr/>
          <a:lstStyle/>
          <a:p>
            <a:pPr algn="ctr"/>
            <a:r>
              <a:rPr lang="en-GB" sz="1800"/>
              <a:t>At Tyrrells, we believe that the better it’s made, </a:t>
            </a:r>
            <a:br>
              <a:rPr lang="en-GB" sz="1800"/>
            </a:br>
            <a:r>
              <a:rPr lang="en-GB" sz="1800"/>
              <a:t>the better it is…for everyone.</a:t>
            </a:r>
          </a:p>
          <a:p>
            <a:pPr algn="ctr"/>
            <a:endParaRPr lang="en-GB" sz="1800"/>
          </a:p>
        </p:txBody>
      </p:sp>
      <p:pic>
        <p:nvPicPr>
          <p:cNvPr id="2" name="Picture 4">
            <a:extLst>
              <a:ext uri="{FF2B5EF4-FFF2-40B4-BE49-F238E27FC236}">
                <a16:creationId xmlns:a16="http://schemas.microsoft.com/office/drawing/2014/main" id="{5A484BB7-8354-2B61-6BF8-04E1CCF09D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93192">
            <a:off x="4727774" y="3081577"/>
            <a:ext cx="1103684" cy="1001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7E83AB-7A9C-AB6F-19E2-84EFCFE42FE8}"/>
              </a:ext>
            </a:extLst>
          </p:cNvPr>
          <p:cNvSpPr txBox="1"/>
          <p:nvPr/>
        </p:nvSpPr>
        <p:spPr>
          <a:xfrm>
            <a:off x="6266080" y="3192511"/>
            <a:ext cx="2358557" cy="461045"/>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We’re investing in British farming to help farmers thrive</a:t>
            </a:r>
            <a:endParaRPr lang="en-US" sz="900" u="sng" kern="1200">
              <a:solidFill>
                <a:srgbClr val="3C3834"/>
              </a:solidFill>
              <a:latin typeface="Arial"/>
              <a:ea typeface="+mn-ea"/>
              <a:cs typeface="+mn-cs"/>
            </a:endParaRPr>
          </a:p>
        </p:txBody>
      </p:sp>
      <p:sp>
        <p:nvSpPr>
          <p:cNvPr id="5" name="TextBox 4">
            <a:extLst>
              <a:ext uri="{FF2B5EF4-FFF2-40B4-BE49-F238E27FC236}">
                <a16:creationId xmlns:a16="http://schemas.microsoft.com/office/drawing/2014/main" id="{258A91FF-DE95-22D0-80D7-687A7D1EB9BC}"/>
              </a:ext>
            </a:extLst>
          </p:cNvPr>
          <p:cNvSpPr txBox="1"/>
          <p:nvPr/>
        </p:nvSpPr>
        <p:spPr>
          <a:xfrm>
            <a:off x="6274355" y="3795053"/>
            <a:ext cx="2618017" cy="853460"/>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1050" kern="1200">
                <a:solidFill>
                  <a:srgbClr val="3C3834"/>
                </a:solidFill>
                <a:latin typeface="Baskerville Old Face" panose="02020602080505020303" pitchFamily="18" charset="0"/>
                <a:ea typeface="+mn-ea"/>
                <a:cs typeface="+mn-cs"/>
              </a:rPr>
              <a:t>To ensure we have a farming community who can </a:t>
            </a:r>
            <a:r>
              <a:rPr lang="en-GB" sz="1050" kern="1200" err="1">
                <a:solidFill>
                  <a:srgbClr val="3C3834"/>
                </a:solidFill>
                <a:latin typeface="Baskerville Old Face" panose="02020602080505020303" pitchFamily="18" charset="0"/>
                <a:ea typeface="+mn-ea"/>
                <a:cs typeface="+mn-cs"/>
              </a:rPr>
              <a:t>skillfully</a:t>
            </a:r>
            <a:r>
              <a:rPr lang="en-GB" sz="1050" kern="1200">
                <a:solidFill>
                  <a:srgbClr val="3C3834"/>
                </a:solidFill>
                <a:latin typeface="Baskerville Old Face" panose="02020602080505020303" pitchFamily="18" charset="0"/>
                <a:ea typeface="+mn-ea"/>
                <a:cs typeface="+mn-cs"/>
              </a:rPr>
              <a:t> steward the land in the UK, we need to ensure we work with farmers and their communities investing so they can thrive for years to come</a:t>
            </a:r>
            <a:endParaRPr lang="en-GB" sz="1050" kern="1200">
              <a:solidFill>
                <a:srgbClr val="3C3834"/>
              </a:solidFill>
              <a:latin typeface="Arial"/>
              <a:ea typeface="+mn-ea"/>
              <a:cs typeface="+mn-cs"/>
            </a:endParaRPr>
          </a:p>
        </p:txBody>
      </p:sp>
      <p:sp>
        <p:nvSpPr>
          <p:cNvPr id="6" name="TextBox 5">
            <a:extLst>
              <a:ext uri="{FF2B5EF4-FFF2-40B4-BE49-F238E27FC236}">
                <a16:creationId xmlns:a16="http://schemas.microsoft.com/office/drawing/2014/main" id="{76F31DD8-D3EF-0637-2242-63D2A5669584}"/>
              </a:ext>
            </a:extLst>
          </p:cNvPr>
          <p:cNvSpPr txBox="1"/>
          <p:nvPr/>
        </p:nvSpPr>
        <p:spPr>
          <a:xfrm>
            <a:off x="5620335" y="812709"/>
            <a:ext cx="2809223" cy="461045"/>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Protecting nature, </a:t>
            </a:r>
            <a:br>
              <a:rPr lang="en-GB" sz="1350" b="1" u="sng" kern="1200">
                <a:solidFill>
                  <a:srgbClr val="3C3834"/>
                </a:solidFill>
                <a:latin typeface="Baskerville Old Face"/>
                <a:ea typeface="+mn-ea"/>
                <a:cs typeface="+mn-cs"/>
              </a:rPr>
            </a:br>
            <a:r>
              <a:rPr lang="en-GB" sz="1350" b="1" u="sng" kern="1200">
                <a:solidFill>
                  <a:srgbClr val="3C3834"/>
                </a:solidFill>
                <a:latin typeface="Baskerville Old Face"/>
                <a:ea typeface="+mn-ea"/>
                <a:cs typeface="+mn-cs"/>
              </a:rPr>
              <a:t>wildlife and water</a:t>
            </a:r>
            <a:endParaRPr lang="en-US" sz="900" u="sng" kern="1200">
              <a:solidFill>
                <a:srgbClr val="3C3834"/>
              </a:solidFill>
              <a:latin typeface="Arial"/>
              <a:ea typeface="+mn-ea"/>
              <a:cs typeface="+mn-cs"/>
            </a:endParaRPr>
          </a:p>
        </p:txBody>
      </p:sp>
      <p:sp>
        <p:nvSpPr>
          <p:cNvPr id="7" name="TextBox 6">
            <a:extLst>
              <a:ext uri="{FF2B5EF4-FFF2-40B4-BE49-F238E27FC236}">
                <a16:creationId xmlns:a16="http://schemas.microsoft.com/office/drawing/2014/main" id="{866501EF-D83D-F38E-F42B-466C54705571}"/>
              </a:ext>
            </a:extLst>
          </p:cNvPr>
          <p:cNvSpPr txBox="1"/>
          <p:nvPr/>
        </p:nvSpPr>
        <p:spPr>
          <a:xfrm>
            <a:off x="5841467" y="1324424"/>
            <a:ext cx="2548994" cy="738044"/>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900" kern="1200">
                <a:solidFill>
                  <a:srgbClr val="3C3834"/>
                </a:solidFill>
                <a:latin typeface="Baskerville Old Face" panose="02020602080505020303" pitchFamily="18" charset="0"/>
                <a:ea typeface="+mn-ea"/>
                <a:cs typeface="+mn-cs"/>
              </a:rPr>
              <a:t>Without nature and water we have no food. We’re working in partnerships with local water protection initiatives, re-wilding projects and nature groups (TBC) to increase levels of biodiversity in the UK and on our land </a:t>
            </a:r>
            <a:endParaRPr lang="en-GB" sz="900" kern="1200">
              <a:solidFill>
                <a:srgbClr val="3C3834"/>
              </a:solidFill>
              <a:latin typeface="Arial"/>
              <a:ea typeface="+mn-ea"/>
              <a:cs typeface="+mn-cs"/>
            </a:endParaRPr>
          </a:p>
        </p:txBody>
      </p:sp>
      <p:pic>
        <p:nvPicPr>
          <p:cNvPr id="8" name="Picture 8">
            <a:extLst>
              <a:ext uri="{FF2B5EF4-FFF2-40B4-BE49-F238E27FC236}">
                <a16:creationId xmlns:a16="http://schemas.microsoft.com/office/drawing/2014/main" id="{3012E930-D063-781B-4ECA-8E232B263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79912">
            <a:off x="7460845" y="41079"/>
            <a:ext cx="1601073" cy="13979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8DAE4A-6491-75E2-A604-7BFECAF93066}"/>
              </a:ext>
            </a:extLst>
          </p:cNvPr>
          <p:cNvSpPr txBox="1"/>
          <p:nvPr/>
        </p:nvSpPr>
        <p:spPr>
          <a:xfrm>
            <a:off x="7227705" y="2047335"/>
            <a:ext cx="2809223" cy="253296"/>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Reducing Waste </a:t>
            </a:r>
          </a:p>
        </p:txBody>
      </p:sp>
      <p:sp>
        <p:nvSpPr>
          <p:cNvPr id="15" name="TextBox 14">
            <a:extLst>
              <a:ext uri="{FF2B5EF4-FFF2-40B4-BE49-F238E27FC236}">
                <a16:creationId xmlns:a16="http://schemas.microsoft.com/office/drawing/2014/main" id="{16463DF8-38DE-7349-8CE4-2A77EC77E6CE}"/>
              </a:ext>
            </a:extLst>
          </p:cNvPr>
          <p:cNvSpPr txBox="1"/>
          <p:nvPr/>
        </p:nvSpPr>
        <p:spPr>
          <a:xfrm>
            <a:off x="6797185" y="2406402"/>
            <a:ext cx="2204711" cy="726502"/>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900" kern="1200">
                <a:solidFill>
                  <a:srgbClr val="3C3834"/>
                </a:solidFill>
                <a:latin typeface="Baskerville Old Face" panose="02020602080505020303" pitchFamily="18" charset="0"/>
                <a:ea typeface="+mn-ea"/>
                <a:cs typeface="+mn-cs"/>
              </a:rPr>
              <a:t>Waste is a huge problem in food. We’re working with our suppliers and with our factories to eliminate food waste, re-use / re-purpose waste and send zero to landfill</a:t>
            </a:r>
          </a:p>
          <a:p>
            <a:pPr algn="ctr" defTabSz="514350" rtl="0">
              <a:defRPr/>
            </a:pPr>
            <a:endParaRPr lang="en-GB" sz="825" kern="1200">
              <a:solidFill>
                <a:srgbClr val="3C3834"/>
              </a:solidFill>
              <a:latin typeface="Arial"/>
              <a:ea typeface="+mn-ea"/>
              <a:cs typeface="+mn-cs"/>
            </a:endParaRPr>
          </a:p>
        </p:txBody>
      </p:sp>
      <p:sp>
        <p:nvSpPr>
          <p:cNvPr id="16" name="TextBox 15">
            <a:extLst>
              <a:ext uri="{FF2B5EF4-FFF2-40B4-BE49-F238E27FC236}">
                <a16:creationId xmlns:a16="http://schemas.microsoft.com/office/drawing/2014/main" id="{ABD12509-1F86-6F27-6C50-071C9959B93B}"/>
              </a:ext>
            </a:extLst>
          </p:cNvPr>
          <p:cNvSpPr txBox="1"/>
          <p:nvPr/>
        </p:nvSpPr>
        <p:spPr>
          <a:xfrm>
            <a:off x="347027" y="3179967"/>
            <a:ext cx="2809223" cy="461045"/>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Minimising virgin plastic use</a:t>
            </a:r>
            <a:br>
              <a:rPr lang="en-GB" sz="1350" b="1" u="sng" kern="1200">
                <a:solidFill>
                  <a:srgbClr val="3C3834"/>
                </a:solidFill>
                <a:latin typeface="Baskerville Old Face"/>
                <a:ea typeface="+mn-ea"/>
                <a:cs typeface="+mn-cs"/>
              </a:rPr>
            </a:br>
            <a:r>
              <a:rPr lang="en-GB" sz="1350" b="1" u="sng" kern="1200">
                <a:solidFill>
                  <a:srgbClr val="3C3834"/>
                </a:solidFill>
                <a:latin typeface="Baskerville Old Face"/>
                <a:ea typeface="+mn-ea"/>
                <a:cs typeface="+mn-cs"/>
              </a:rPr>
              <a:t> in our packaging </a:t>
            </a:r>
          </a:p>
        </p:txBody>
      </p:sp>
      <p:sp>
        <p:nvSpPr>
          <p:cNvPr id="17" name="TextBox 16">
            <a:extLst>
              <a:ext uri="{FF2B5EF4-FFF2-40B4-BE49-F238E27FC236}">
                <a16:creationId xmlns:a16="http://schemas.microsoft.com/office/drawing/2014/main" id="{E1CFD356-F3BA-6907-2078-CE9B06AA012E}"/>
              </a:ext>
            </a:extLst>
          </p:cNvPr>
          <p:cNvSpPr txBox="1"/>
          <p:nvPr/>
        </p:nvSpPr>
        <p:spPr>
          <a:xfrm>
            <a:off x="351134" y="3694164"/>
            <a:ext cx="2203944" cy="1338208"/>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1050" kern="1200">
                <a:solidFill>
                  <a:srgbClr val="3C3834"/>
                </a:solidFill>
                <a:latin typeface="Baskerville Old Face" panose="02020602080505020303" pitchFamily="18" charset="0"/>
                <a:ea typeface="+mn-ea"/>
                <a:cs typeface="+mn-cs"/>
              </a:rPr>
              <a:t>We continue to reduce the amount of packaging we use in Tyrrells crisps and are incorporating more and recycled content. In the meantime, we’re working with industry to ensure recycling infrastructure is in place and looking ahead working on technologies to reduce single-use virgin plastic. </a:t>
            </a:r>
            <a:endParaRPr lang="en-GB" sz="900" kern="1200">
              <a:solidFill>
                <a:srgbClr val="3C3834"/>
              </a:solidFill>
              <a:latin typeface="Arial"/>
              <a:ea typeface="+mn-ea"/>
              <a:cs typeface="+mn-cs"/>
            </a:endParaRPr>
          </a:p>
        </p:txBody>
      </p:sp>
      <p:pic>
        <p:nvPicPr>
          <p:cNvPr id="19" name="Picture 18" descr="A bag of chips on a black background&#10;&#10;Description automatically generated with medium confidence">
            <a:extLst>
              <a:ext uri="{FF2B5EF4-FFF2-40B4-BE49-F238E27FC236}">
                <a16:creationId xmlns:a16="http://schemas.microsoft.com/office/drawing/2014/main" id="{BCEEAC8C-86C7-BD96-BCC6-24183E144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580" y="3806497"/>
            <a:ext cx="933245" cy="1179332"/>
          </a:xfrm>
          <a:prstGeom prst="rect">
            <a:avLst/>
          </a:prstGeom>
        </p:spPr>
      </p:pic>
      <p:sp>
        <p:nvSpPr>
          <p:cNvPr id="20" name="TextBox 19">
            <a:extLst>
              <a:ext uri="{FF2B5EF4-FFF2-40B4-BE49-F238E27FC236}">
                <a16:creationId xmlns:a16="http://schemas.microsoft.com/office/drawing/2014/main" id="{8FFA7E41-198F-168C-4EC2-EEF85B90AE5D}"/>
              </a:ext>
            </a:extLst>
          </p:cNvPr>
          <p:cNvSpPr txBox="1"/>
          <p:nvPr/>
        </p:nvSpPr>
        <p:spPr>
          <a:xfrm>
            <a:off x="3346096" y="3531398"/>
            <a:ext cx="2809223" cy="461045"/>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We’re reducing our </a:t>
            </a:r>
            <a:br>
              <a:rPr lang="en-GB" sz="1350" b="1" u="sng" kern="1200">
                <a:solidFill>
                  <a:srgbClr val="3C3834"/>
                </a:solidFill>
                <a:latin typeface="Baskerville Old Face"/>
                <a:ea typeface="+mn-ea"/>
                <a:cs typeface="+mn-cs"/>
              </a:rPr>
            </a:br>
            <a:r>
              <a:rPr lang="en-GB" sz="1350" b="1" u="sng" kern="1200">
                <a:solidFill>
                  <a:srgbClr val="3C3834"/>
                </a:solidFill>
                <a:latin typeface="Baskerville Old Face"/>
                <a:ea typeface="+mn-ea"/>
                <a:cs typeface="+mn-cs"/>
              </a:rPr>
              <a:t>carbon footprint </a:t>
            </a:r>
            <a:endParaRPr lang="en-US" sz="900" u="sng" kern="1200">
              <a:solidFill>
                <a:srgbClr val="3C3834"/>
              </a:solidFill>
              <a:latin typeface="Arial"/>
              <a:ea typeface="+mn-ea"/>
              <a:cs typeface="+mn-cs"/>
            </a:endParaRPr>
          </a:p>
        </p:txBody>
      </p:sp>
      <p:sp>
        <p:nvSpPr>
          <p:cNvPr id="21" name="TextBox 20">
            <a:extLst>
              <a:ext uri="{FF2B5EF4-FFF2-40B4-BE49-F238E27FC236}">
                <a16:creationId xmlns:a16="http://schemas.microsoft.com/office/drawing/2014/main" id="{291F32CC-DF90-CFC5-A321-89C67E93BDE6}"/>
              </a:ext>
            </a:extLst>
          </p:cNvPr>
          <p:cNvSpPr txBox="1"/>
          <p:nvPr/>
        </p:nvSpPr>
        <p:spPr>
          <a:xfrm>
            <a:off x="3299575" y="3979653"/>
            <a:ext cx="2618017" cy="807293"/>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825" kern="1200">
                <a:solidFill>
                  <a:srgbClr val="3C3834"/>
                </a:solidFill>
                <a:latin typeface="Baskerville Old Face"/>
                <a:ea typeface="+mn-ea"/>
                <a:cs typeface="+mn-cs"/>
              </a:rPr>
              <a:t>To meet our targets to reduce emissions by 50% by 2050? we plan to switch our energy supply to renewables wherever possible. We want to explore how we can make crisps using renewable energy sources, but to date this is not available. We are working with farmers to reduce emissions across all ingredients </a:t>
            </a:r>
            <a:r>
              <a:rPr lang="en-GB" sz="825" kern="1200" err="1">
                <a:solidFill>
                  <a:srgbClr val="3C3834"/>
                </a:solidFill>
                <a:latin typeface="Baskerville Old Face"/>
                <a:ea typeface="+mn-ea"/>
                <a:cs typeface="+mn-cs"/>
              </a:rPr>
              <a:t>ie</a:t>
            </a:r>
            <a:r>
              <a:rPr lang="en-GB" sz="825" kern="1200">
                <a:solidFill>
                  <a:srgbClr val="3C3834"/>
                </a:solidFill>
                <a:latin typeface="Baskerville Old Face"/>
                <a:ea typeface="+mn-ea"/>
                <a:cs typeface="+mn-cs"/>
              </a:rPr>
              <a:t>, potatoes oil, seasonings</a:t>
            </a:r>
          </a:p>
        </p:txBody>
      </p:sp>
      <p:sp>
        <p:nvSpPr>
          <p:cNvPr id="22" name="TextBox 21">
            <a:extLst>
              <a:ext uri="{FF2B5EF4-FFF2-40B4-BE49-F238E27FC236}">
                <a16:creationId xmlns:a16="http://schemas.microsoft.com/office/drawing/2014/main" id="{6E4FB0DD-4A9D-0269-67E9-D1E7B6269AB9}"/>
              </a:ext>
            </a:extLst>
          </p:cNvPr>
          <p:cNvSpPr txBox="1"/>
          <p:nvPr/>
        </p:nvSpPr>
        <p:spPr>
          <a:xfrm>
            <a:off x="3539899" y="864278"/>
            <a:ext cx="2809223" cy="253296"/>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Local is better </a:t>
            </a:r>
          </a:p>
        </p:txBody>
      </p:sp>
      <p:sp>
        <p:nvSpPr>
          <p:cNvPr id="23" name="TextBox 22">
            <a:extLst>
              <a:ext uri="{FF2B5EF4-FFF2-40B4-BE49-F238E27FC236}">
                <a16:creationId xmlns:a16="http://schemas.microsoft.com/office/drawing/2014/main" id="{0477DF4A-511B-25D3-A7C5-2C2DB52F8312}"/>
              </a:ext>
            </a:extLst>
          </p:cNvPr>
          <p:cNvSpPr txBox="1"/>
          <p:nvPr/>
        </p:nvSpPr>
        <p:spPr>
          <a:xfrm>
            <a:off x="3399209" y="1201473"/>
            <a:ext cx="2204711" cy="680336"/>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825" kern="1200">
                <a:solidFill>
                  <a:srgbClr val="3C3834"/>
                </a:solidFill>
                <a:latin typeface="Baskerville Old Face" panose="02020602080505020303" pitchFamily="18" charset="0"/>
                <a:ea typeface="+mn-ea"/>
                <a:cs typeface="+mn-cs"/>
              </a:rPr>
              <a:t>We are still based at our farm in Herefordshire where the rich red soil is ideal for growing potatoes. We try to source our potatoes from local famers to keep our food miles low. </a:t>
            </a:r>
          </a:p>
          <a:p>
            <a:pPr algn="ctr" defTabSz="514350" rtl="0">
              <a:defRPr/>
            </a:pPr>
            <a:endParaRPr lang="en-GB" sz="825" kern="1200">
              <a:solidFill>
                <a:srgbClr val="3C3834"/>
              </a:solidFill>
              <a:latin typeface="Arial"/>
              <a:ea typeface="+mn-ea"/>
              <a:cs typeface="+mn-cs"/>
            </a:endParaRPr>
          </a:p>
        </p:txBody>
      </p:sp>
      <p:pic>
        <p:nvPicPr>
          <p:cNvPr id="24" name="Picture 2">
            <a:extLst>
              <a:ext uri="{FF2B5EF4-FFF2-40B4-BE49-F238E27FC236}">
                <a16:creationId xmlns:a16="http://schemas.microsoft.com/office/drawing/2014/main" id="{078E24EA-7774-52C7-5745-1E26E67C9B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1951" y="605875"/>
            <a:ext cx="1604893" cy="1399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310291E8-F202-831C-6948-4738F9BE29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07655">
            <a:off x="2072119" y="1713321"/>
            <a:ext cx="1604893" cy="136246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3E81FDC-819D-D920-FD6F-9A753048D308}"/>
              </a:ext>
            </a:extLst>
          </p:cNvPr>
          <p:cNvSpPr txBox="1"/>
          <p:nvPr/>
        </p:nvSpPr>
        <p:spPr>
          <a:xfrm>
            <a:off x="373719" y="1683521"/>
            <a:ext cx="1860038" cy="1499791"/>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ctr" defTabSz="514350" rtl="0">
              <a:defRPr/>
            </a:pPr>
            <a:r>
              <a:rPr lang="en-GB" sz="1050" kern="1200">
                <a:solidFill>
                  <a:srgbClr val="3C3834"/>
                </a:solidFill>
                <a:latin typeface="Baskerville Old Face" panose="02020602080505020303" pitchFamily="18" charset="0"/>
                <a:ea typeface="+mn-ea"/>
                <a:cs typeface="+mn-cs"/>
              </a:rPr>
              <a:t>To ensure we can continue to grow the finest potatoes, we are supporting our farmer partners with a just transition to regenerative agriculture practice, improving soil health, carbon sequestration and technology to farm sustainably now and in the future </a:t>
            </a:r>
          </a:p>
        </p:txBody>
      </p:sp>
      <p:sp>
        <p:nvSpPr>
          <p:cNvPr id="27" name="TextBox 26">
            <a:extLst>
              <a:ext uri="{FF2B5EF4-FFF2-40B4-BE49-F238E27FC236}">
                <a16:creationId xmlns:a16="http://schemas.microsoft.com/office/drawing/2014/main" id="{CAE735FB-E509-DAF0-AF4E-FE78D6A8C931}"/>
              </a:ext>
            </a:extLst>
          </p:cNvPr>
          <p:cNvSpPr txBox="1"/>
          <p:nvPr/>
        </p:nvSpPr>
        <p:spPr>
          <a:xfrm>
            <a:off x="352438" y="1189420"/>
            <a:ext cx="2809223" cy="461045"/>
          </a:xfrm>
          <a:prstGeom prst="rect">
            <a:avLst/>
          </a:prstGeom>
          <a:noFill/>
        </p:spPr>
        <p:txBody>
          <a:bodyPr rot="0" spcFirstLastPara="0" vertOverflow="overflow" horzOverflow="overflow" vert="horz" wrap="square" lIns="45107" tIns="22553" rIns="45107" bIns="22553" numCol="1" spcCol="0" rtlCol="0" fromWordArt="0" anchor="t" anchorCtr="0" forceAA="0" compatLnSpc="1">
            <a:prstTxWarp prst="textNoShape">
              <a:avLst/>
            </a:prstTxWarp>
            <a:spAutoFit/>
          </a:bodyPr>
          <a:lstStyle/>
          <a:p>
            <a:pPr algn="l" defTabSz="514350" rtl="0">
              <a:defRPr/>
            </a:pPr>
            <a:r>
              <a:rPr lang="en-GB" sz="1350" b="1" u="sng" kern="1200">
                <a:solidFill>
                  <a:srgbClr val="3C3834"/>
                </a:solidFill>
                <a:latin typeface="Baskerville Old Face"/>
                <a:ea typeface="+mn-ea"/>
                <a:cs typeface="+mn-cs"/>
              </a:rPr>
              <a:t>Supporting Sustainable </a:t>
            </a:r>
            <a:br>
              <a:rPr lang="en-GB" sz="1350" b="1" u="sng" kern="1200">
                <a:solidFill>
                  <a:srgbClr val="3C3834"/>
                </a:solidFill>
                <a:latin typeface="Baskerville Old Face"/>
                <a:ea typeface="+mn-ea"/>
                <a:cs typeface="+mn-cs"/>
              </a:rPr>
            </a:br>
            <a:r>
              <a:rPr lang="en-GB" sz="1350" b="1" u="sng" kern="1200">
                <a:solidFill>
                  <a:srgbClr val="3C3834"/>
                </a:solidFill>
                <a:latin typeface="Baskerville Old Face"/>
                <a:ea typeface="+mn-ea"/>
                <a:cs typeface="+mn-cs"/>
              </a:rPr>
              <a:t>Agriculture </a:t>
            </a:r>
            <a:endParaRPr lang="en-US" sz="900" u="sng" kern="1200">
              <a:solidFill>
                <a:srgbClr val="3C3834"/>
              </a:solidFill>
              <a:latin typeface="Arial"/>
              <a:ea typeface="+mn-ea"/>
              <a:cs typeface="+mn-cs"/>
            </a:endParaRPr>
          </a:p>
        </p:txBody>
      </p:sp>
      <p:pic>
        <p:nvPicPr>
          <p:cNvPr id="28" name="Picture 9" descr="A picture containing text, outdoor&#10;&#10;Description automatically generated">
            <a:extLst>
              <a:ext uri="{FF2B5EF4-FFF2-40B4-BE49-F238E27FC236}">
                <a16:creationId xmlns:a16="http://schemas.microsoft.com/office/drawing/2014/main" id="{4DC86B1D-5046-2543-4DDB-C5C03A9DAA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27901" y="2442751"/>
            <a:ext cx="1532271" cy="803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10">
            <a:extLst>
              <a:ext uri="{FF2B5EF4-FFF2-40B4-BE49-F238E27FC236}">
                <a16:creationId xmlns:a16="http://schemas.microsoft.com/office/drawing/2014/main" id="{7A2260F9-A8A1-4170-2FFF-EE69B521CA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2126" y="1901648"/>
            <a:ext cx="660586" cy="7128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A picture containing queen, envelope, vector graphics, businesscard&#10;&#10;Description automatically generated">
            <a:extLst>
              <a:ext uri="{FF2B5EF4-FFF2-40B4-BE49-F238E27FC236}">
                <a16:creationId xmlns:a16="http://schemas.microsoft.com/office/drawing/2014/main" id="{AACA60A8-AC67-F13B-DF17-87E8ECA067F8}"/>
              </a:ext>
            </a:extLst>
          </p:cNvPr>
          <p:cNvPicPr>
            <a:picLocks noChangeAspect="1"/>
          </p:cNvPicPr>
          <p:nvPr/>
        </p:nvPicPr>
        <p:blipFill>
          <a:blip r:embed="rId12"/>
          <a:stretch>
            <a:fillRect/>
          </a:stretch>
        </p:blipFill>
        <p:spPr>
          <a:xfrm>
            <a:off x="2546696" y="3290584"/>
            <a:ext cx="375218" cy="371360"/>
          </a:xfrm>
          <a:prstGeom prst="rect">
            <a:avLst/>
          </a:prstGeom>
        </p:spPr>
      </p:pic>
    </p:spTree>
    <p:extLst>
      <p:ext uri="{BB962C8B-B14F-4D97-AF65-F5344CB8AC3E}">
        <p14:creationId xmlns:p14="http://schemas.microsoft.com/office/powerpoint/2010/main" val="2455983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71"/>
          <p:cNvGrpSpPr/>
          <p:nvPr/>
        </p:nvGrpSpPr>
        <p:grpSpPr>
          <a:xfrm>
            <a:off x="2737898" y="1032398"/>
            <a:ext cx="3277049" cy="3177188"/>
            <a:chOff x="2387300" y="374200"/>
            <a:chExt cx="4369399" cy="4236250"/>
          </a:xfrm>
        </p:grpSpPr>
        <p:pic>
          <p:nvPicPr>
            <p:cNvPr id="365" name="Google Shape;365;p71"/>
            <p:cNvPicPr preferRelativeResize="0"/>
            <p:nvPr/>
          </p:nvPicPr>
          <p:blipFill>
            <a:blip r:embed="rId3">
              <a:alphaModFix/>
            </a:blip>
            <a:stretch>
              <a:fillRect/>
            </a:stretch>
          </p:blipFill>
          <p:spPr>
            <a:xfrm>
              <a:off x="2387300" y="533050"/>
              <a:ext cx="4369399" cy="4077400"/>
            </a:xfrm>
            <a:prstGeom prst="rect">
              <a:avLst/>
            </a:prstGeom>
            <a:noFill/>
            <a:ln>
              <a:noFill/>
            </a:ln>
          </p:spPr>
        </p:pic>
        <p:grpSp>
          <p:nvGrpSpPr>
            <p:cNvPr id="366" name="Google Shape;366;p71"/>
            <p:cNvGrpSpPr/>
            <p:nvPr/>
          </p:nvGrpSpPr>
          <p:grpSpPr>
            <a:xfrm>
              <a:off x="3735675" y="374200"/>
              <a:ext cx="234750" cy="224325"/>
              <a:chOff x="3735675" y="374200"/>
              <a:chExt cx="234750" cy="224325"/>
            </a:xfrm>
          </p:grpSpPr>
          <p:sp>
            <p:nvSpPr>
              <p:cNvPr id="367" name="Google Shape;367;p71"/>
              <p:cNvSpPr/>
              <p:nvPr/>
            </p:nvSpPr>
            <p:spPr>
              <a:xfrm>
                <a:off x="3735675" y="417025"/>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1425" kern="1200">
                  <a:solidFill>
                    <a:srgbClr val="3C3834"/>
                  </a:solidFill>
                  <a:latin typeface="Arial"/>
                  <a:ea typeface="+mn-ea"/>
                  <a:cs typeface="+mn-cs"/>
                </a:endParaRPr>
              </a:p>
            </p:txBody>
          </p:sp>
          <p:sp>
            <p:nvSpPr>
              <p:cNvPr id="368" name="Google Shape;368;p71"/>
              <p:cNvSpPr/>
              <p:nvPr/>
            </p:nvSpPr>
            <p:spPr>
              <a:xfrm>
                <a:off x="3772425" y="374200"/>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1425" kern="1200">
                  <a:solidFill>
                    <a:srgbClr val="3C3834"/>
                  </a:solidFill>
                  <a:latin typeface="Arial"/>
                  <a:ea typeface="+mn-ea"/>
                  <a:cs typeface="+mn-cs"/>
                </a:endParaRPr>
              </a:p>
            </p:txBody>
          </p:sp>
        </p:grpSp>
      </p:grpSp>
      <p:sp>
        <p:nvSpPr>
          <p:cNvPr id="3" name="Title 8">
            <a:extLst>
              <a:ext uri="{FF2B5EF4-FFF2-40B4-BE49-F238E27FC236}">
                <a16:creationId xmlns:a16="http://schemas.microsoft.com/office/drawing/2014/main" id="{15A4A7E1-6CB1-7077-9EF5-2A07F03CA689}"/>
              </a:ext>
            </a:extLst>
          </p:cNvPr>
          <p:cNvSpPr>
            <a:spLocks noGrp="1"/>
          </p:cNvSpPr>
          <p:nvPr>
            <p:ph type="ctrTitle"/>
          </p:nvPr>
        </p:nvSpPr>
        <p:spPr>
          <a:xfrm>
            <a:off x="1198209" y="251890"/>
            <a:ext cx="6300548" cy="696759"/>
          </a:xfrm>
        </p:spPr>
        <p:txBody>
          <a:bodyPr/>
          <a:lstStyle/>
          <a:p>
            <a:pPr algn="ctr"/>
            <a:r>
              <a:rPr lang="en-GB" sz="1800"/>
              <a:t>At Tyrrells, we believe that the better it’s made, </a:t>
            </a:r>
            <a:br>
              <a:rPr lang="en-GB" sz="1800"/>
            </a:br>
            <a:r>
              <a:rPr lang="en-GB" sz="1800"/>
              <a:t>the better it is…for everyone.</a:t>
            </a:r>
          </a:p>
          <a:p>
            <a:pPr algn="ctr"/>
            <a:endParaRPr lang="en-GB" sz="1800"/>
          </a:p>
        </p:txBody>
      </p:sp>
      <p:sp>
        <p:nvSpPr>
          <p:cNvPr id="11" name="TextBox 10">
            <a:extLst>
              <a:ext uri="{FF2B5EF4-FFF2-40B4-BE49-F238E27FC236}">
                <a16:creationId xmlns:a16="http://schemas.microsoft.com/office/drawing/2014/main" id="{FACF95C2-717C-229A-E1B7-49594EFB6C29}"/>
              </a:ext>
            </a:extLst>
          </p:cNvPr>
          <p:cNvSpPr txBox="1"/>
          <p:nvPr/>
        </p:nvSpPr>
        <p:spPr>
          <a:xfrm>
            <a:off x="2857084" y="2469124"/>
            <a:ext cx="3428168" cy="248209"/>
          </a:xfrm>
          <a:prstGeom prst="rect">
            <a:avLst/>
          </a:prstGeom>
          <a:noFill/>
        </p:spPr>
        <p:txBody>
          <a:bodyPr wrap="square">
            <a:spAutoFit/>
          </a:bodyPr>
          <a:lstStyle/>
          <a:p>
            <a:pPr algn="l" defTabSz="685800" rtl="0"/>
            <a:r>
              <a:rPr lang="en-GB" sz="1013" kern="1200">
                <a:solidFill>
                  <a:srgbClr val="000000"/>
                </a:solidFill>
                <a:latin typeface="Times New Roman" panose="02020603050405020304" pitchFamily="18" charset="0"/>
                <a:ea typeface="+mn-ea"/>
                <a:cs typeface="+mn-cs"/>
              </a:rPr>
              <a:t> </a:t>
            </a:r>
            <a:endParaRPr lang="en-GB" sz="1013" kern="1200">
              <a:solidFill>
                <a:prstClr val="black"/>
              </a:solidFill>
              <a:latin typeface="Aptos" panose="02110004020202020204"/>
              <a:ea typeface="+mn-ea"/>
              <a:cs typeface="+mn-cs"/>
            </a:endParaRPr>
          </a:p>
        </p:txBody>
      </p:sp>
      <p:sp>
        <p:nvSpPr>
          <p:cNvPr id="13" name="Rectangle 49">
            <a:extLst>
              <a:ext uri="{FF2B5EF4-FFF2-40B4-BE49-F238E27FC236}">
                <a16:creationId xmlns:a16="http://schemas.microsoft.com/office/drawing/2014/main" id="{CBFDA024-B95B-0073-A6E4-0033B5C5471C}"/>
              </a:ext>
            </a:extLst>
          </p:cNvPr>
          <p:cNvSpPr>
            <a:spLocks noChangeArrowheads="1"/>
          </p:cNvSpPr>
          <p:nvPr/>
        </p:nvSpPr>
        <p:spPr bwMode="auto">
          <a:xfrm>
            <a:off x="1394183" y="3817576"/>
            <a:ext cx="832247" cy="51792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a:buClr>
                <a:srgbClr val="000000"/>
              </a:buClr>
              <a:buNone/>
              <a:defRPr/>
            </a:pPr>
            <a:r>
              <a:rPr lang="en-US" sz="675" b="1">
                <a:solidFill>
                  <a:srgbClr val="FFFFFF"/>
                </a:solidFill>
                <a:latin typeface="Arial"/>
                <a:cs typeface="Arial"/>
              </a:rPr>
              <a:t>We’re reducing our </a:t>
            </a:r>
            <a:br>
              <a:rPr lang="en-US" sz="675" b="1">
                <a:latin typeface="Arial"/>
                <a:cs typeface="Arial" panose="020B0604020202020204" pitchFamily="34" charset="0"/>
              </a:rPr>
            </a:br>
            <a:r>
              <a:rPr lang="en-US" sz="675" b="1">
                <a:solidFill>
                  <a:srgbClr val="FFFFFF"/>
                </a:solidFill>
                <a:latin typeface="Arial"/>
                <a:cs typeface="Arial"/>
              </a:rPr>
              <a:t>carbon footprint </a:t>
            </a:r>
            <a:endParaRPr lang="en-US" sz="1125"/>
          </a:p>
        </p:txBody>
      </p:sp>
      <p:sp>
        <p:nvSpPr>
          <p:cNvPr id="14" name="Rectangle 47">
            <a:extLst>
              <a:ext uri="{FF2B5EF4-FFF2-40B4-BE49-F238E27FC236}">
                <a16:creationId xmlns:a16="http://schemas.microsoft.com/office/drawing/2014/main" id="{21486AE6-0251-8088-797B-C479AD45D85B}"/>
              </a:ext>
            </a:extLst>
          </p:cNvPr>
          <p:cNvSpPr>
            <a:spLocks noChangeArrowheads="1"/>
          </p:cNvSpPr>
          <p:nvPr/>
        </p:nvSpPr>
        <p:spPr bwMode="auto">
          <a:xfrm>
            <a:off x="1398400" y="1655693"/>
            <a:ext cx="832247" cy="51435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685800" rtl="0">
              <a:buClr>
                <a:srgbClr val="000000"/>
              </a:buClr>
              <a:buNone/>
            </a:pPr>
            <a:r>
              <a:rPr lang="en-US" sz="675" b="1" kern="1200">
                <a:solidFill>
                  <a:srgbClr val="FFFFFF"/>
                </a:solidFill>
                <a:latin typeface="Arial"/>
                <a:cs typeface="Arial"/>
              </a:rPr>
              <a:t>Supporting Sustainable </a:t>
            </a:r>
            <a:br>
              <a:rPr lang="en-US" sz="675" b="1" kern="1200">
                <a:solidFill>
                  <a:srgbClr val="FFFFFF"/>
                </a:solidFill>
                <a:latin typeface="Arial"/>
                <a:cs typeface="Arial"/>
              </a:rPr>
            </a:br>
            <a:r>
              <a:rPr lang="en-US" sz="675" b="1" kern="1200">
                <a:solidFill>
                  <a:srgbClr val="FFFFFF"/>
                </a:solidFill>
                <a:latin typeface="Arial"/>
                <a:cs typeface="Arial"/>
              </a:rPr>
              <a:t>Agriculture </a:t>
            </a:r>
            <a:endParaRPr lang="en-US" sz="1125" kern="1200">
              <a:cs typeface="Arial" panose="020B0604020202020204" pitchFamily="34" charset="0"/>
            </a:endParaRPr>
          </a:p>
        </p:txBody>
      </p:sp>
      <p:sp>
        <p:nvSpPr>
          <p:cNvPr id="18" name="Rectangle 48">
            <a:extLst>
              <a:ext uri="{FF2B5EF4-FFF2-40B4-BE49-F238E27FC236}">
                <a16:creationId xmlns:a16="http://schemas.microsoft.com/office/drawing/2014/main" id="{D7CEB976-1055-87EE-0CB0-B3348C4A90C5}"/>
              </a:ext>
            </a:extLst>
          </p:cNvPr>
          <p:cNvSpPr>
            <a:spLocks noChangeArrowheads="1"/>
          </p:cNvSpPr>
          <p:nvPr/>
        </p:nvSpPr>
        <p:spPr bwMode="auto">
          <a:xfrm>
            <a:off x="1398400" y="2349530"/>
            <a:ext cx="832247" cy="54292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a:buClr>
                <a:srgbClr val="000000"/>
              </a:buClr>
              <a:buNone/>
              <a:defRPr/>
            </a:pPr>
            <a:r>
              <a:rPr lang="en-US" sz="675" b="1">
                <a:solidFill>
                  <a:srgbClr val="FFFFFF"/>
                </a:solidFill>
                <a:latin typeface="Arial"/>
                <a:cs typeface="Arial"/>
              </a:rPr>
              <a:t>Protecting nature, </a:t>
            </a:r>
            <a:br>
              <a:rPr lang="en-US" sz="675" b="1">
                <a:solidFill>
                  <a:srgbClr val="FFFFFF"/>
                </a:solidFill>
                <a:latin typeface="Arial"/>
                <a:cs typeface="Arial" panose="020B0604020202020204" pitchFamily="34" charset="0"/>
              </a:rPr>
            </a:br>
            <a:r>
              <a:rPr lang="en-US" sz="675" b="1">
                <a:solidFill>
                  <a:srgbClr val="FFFFFF"/>
                </a:solidFill>
                <a:latin typeface="Arial"/>
                <a:cs typeface="Arial"/>
              </a:rPr>
              <a:t>wildlife and water</a:t>
            </a:r>
            <a:endParaRPr lang="en-US" sz="1125"/>
          </a:p>
        </p:txBody>
      </p:sp>
      <p:sp>
        <p:nvSpPr>
          <p:cNvPr id="29" name="ColumnHeader">
            <a:extLst>
              <a:ext uri="{FF2B5EF4-FFF2-40B4-BE49-F238E27FC236}">
                <a16:creationId xmlns:a16="http://schemas.microsoft.com/office/drawing/2014/main" id="{976811D1-31FF-06A6-CA51-DD630780AFC4}"/>
              </a:ext>
            </a:extLst>
          </p:cNvPr>
          <p:cNvSpPr>
            <a:spLocks noChangeArrowheads="1"/>
          </p:cNvSpPr>
          <p:nvPr/>
        </p:nvSpPr>
        <p:spPr bwMode="gray">
          <a:xfrm>
            <a:off x="2246922" y="1177625"/>
            <a:ext cx="1831552" cy="242374"/>
          </a:xfrm>
          <a:prstGeom prst="rect">
            <a:avLst/>
          </a:prstGeom>
          <a:ln/>
        </p:spPr>
        <p:style>
          <a:lnRef idx="2">
            <a:schemeClr val="accent6"/>
          </a:lnRef>
          <a:fillRef idx="1">
            <a:schemeClr val="lt1"/>
          </a:fillRef>
          <a:effectRef idx="0">
            <a:schemeClr val="accent6"/>
          </a:effectRef>
          <a:fontRef idx="minor">
            <a:schemeClr val="dk1"/>
          </a:fontRef>
        </p:style>
        <p:txBody>
          <a:bodyPr wrap="square" tIns="51435" bIns="51435"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14350" rtl="0" eaLnBrk="0" fontAlgn="base" hangingPunct="0">
              <a:spcBef>
                <a:spcPct val="0"/>
              </a:spcBef>
              <a:spcAft>
                <a:spcPct val="0"/>
              </a:spcAft>
              <a:defRPr/>
            </a:pPr>
            <a:r>
              <a:rPr lang="en-US" altLang="en-US" sz="900" b="1">
                <a:solidFill>
                  <a:srgbClr val="000000"/>
                </a:solidFill>
              </a:rPr>
              <a:t>Strategies</a:t>
            </a:r>
          </a:p>
        </p:txBody>
      </p:sp>
      <p:sp>
        <p:nvSpPr>
          <p:cNvPr id="32" name="Oval invers 1">
            <a:extLst>
              <a:ext uri="{FF2B5EF4-FFF2-40B4-BE49-F238E27FC236}">
                <a16:creationId xmlns:a16="http://schemas.microsoft.com/office/drawing/2014/main" id="{027B3247-DE40-E01E-FE04-E132F376C777}"/>
              </a:ext>
            </a:extLst>
          </p:cNvPr>
          <p:cNvSpPr>
            <a:spLocks noChangeAspect="1" noChangeArrowheads="1"/>
          </p:cNvSpPr>
          <p:nvPr/>
        </p:nvSpPr>
        <p:spPr bwMode="gray">
          <a:xfrm>
            <a:off x="1326069" y="1653014"/>
            <a:ext cx="141983" cy="154484"/>
          </a:xfrm>
          <a:prstGeom prst="ellipse">
            <a:avLst/>
          </a:prstGeom>
          <a:solidFill>
            <a:sysClr val="window" lastClr="FFFFFF"/>
          </a:solidFill>
          <a:ln w="15875" algn="ctr">
            <a:solidFill>
              <a:srgbClr val="000000"/>
            </a:solidFill>
            <a:round/>
            <a:headEnd/>
            <a:tailEnd/>
          </a:ln>
        </p:spPr>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a:solidFill>
                  <a:prstClr val="black"/>
                </a:solidFill>
                <a:latin typeface="Trebuchet MS" panose="020B0603020202020204" pitchFamily="34" charset="0"/>
                <a:ea typeface="+mn-ea"/>
                <a:cs typeface="Arial" panose="020B0604020202020204" pitchFamily="34" charset="0"/>
              </a:rPr>
              <a:t>I</a:t>
            </a:r>
          </a:p>
        </p:txBody>
      </p:sp>
      <p:sp>
        <p:nvSpPr>
          <p:cNvPr id="33" name="Oval invers 2">
            <a:extLst>
              <a:ext uri="{FF2B5EF4-FFF2-40B4-BE49-F238E27FC236}">
                <a16:creationId xmlns:a16="http://schemas.microsoft.com/office/drawing/2014/main" id="{BD928667-810B-E5FA-9712-160D56135453}"/>
              </a:ext>
            </a:extLst>
          </p:cNvPr>
          <p:cNvSpPr>
            <a:spLocks noChangeAspect="1" noChangeArrowheads="1"/>
          </p:cNvSpPr>
          <p:nvPr/>
        </p:nvSpPr>
        <p:spPr bwMode="gray">
          <a:xfrm>
            <a:off x="1326069" y="2349530"/>
            <a:ext cx="141983" cy="154484"/>
          </a:xfrm>
          <a:prstGeom prst="ellipse">
            <a:avLst/>
          </a:prstGeom>
          <a:solidFill>
            <a:sysClr val="window" lastClr="FFFFFF"/>
          </a:solidFill>
          <a:ln w="15875" algn="ctr">
            <a:solidFill>
              <a:srgbClr val="000000"/>
            </a:solidFill>
            <a:round/>
            <a:headEnd/>
            <a:tailEnd/>
          </a:ln>
        </p:spPr>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a:solidFill>
                  <a:prstClr val="black"/>
                </a:solidFill>
                <a:latin typeface="Trebuchet MS" panose="020B0603020202020204" pitchFamily="34" charset="0"/>
                <a:ea typeface="+mn-ea"/>
                <a:cs typeface="Arial" panose="020B0604020202020204" pitchFamily="34" charset="0"/>
              </a:rPr>
              <a:t>II</a:t>
            </a:r>
          </a:p>
        </p:txBody>
      </p:sp>
      <p:cxnSp>
        <p:nvCxnSpPr>
          <p:cNvPr id="34" name="Straight Connector 41">
            <a:extLst>
              <a:ext uri="{FF2B5EF4-FFF2-40B4-BE49-F238E27FC236}">
                <a16:creationId xmlns:a16="http://schemas.microsoft.com/office/drawing/2014/main" id="{6EF961B9-FE6A-D934-7DCA-89185899ED58}"/>
              </a:ext>
            </a:extLst>
          </p:cNvPr>
          <p:cNvCxnSpPr>
            <a:cxnSpLocks noChangeShapeType="1"/>
          </p:cNvCxnSpPr>
          <p:nvPr/>
        </p:nvCxnSpPr>
        <p:spPr bwMode="auto">
          <a:xfrm>
            <a:off x="1403756" y="2269163"/>
            <a:ext cx="4717554" cy="893"/>
          </a:xfrm>
          <a:prstGeom prst="line">
            <a:avLst/>
          </a:prstGeom>
          <a:noFill/>
          <a:ln w="9525" algn="ctr">
            <a:solidFill>
              <a:srgbClr val="B6B0AC"/>
            </a:solidFill>
            <a:prstDash val="dash"/>
            <a:round/>
            <a:headEnd/>
            <a:tailEnd/>
          </a:ln>
          <a:extLst>
            <a:ext uri="{909E8E84-426E-40DD-AFC4-6F175D3DCCD1}">
              <a14:hiddenFill xmlns:a14="http://schemas.microsoft.com/office/drawing/2010/main">
                <a:noFill/>
              </a14:hiddenFill>
            </a:ext>
          </a:extLst>
        </p:spPr>
      </p:cxnSp>
      <p:sp>
        <p:nvSpPr>
          <p:cNvPr id="35" name="Rectangle 49">
            <a:extLst>
              <a:ext uri="{FF2B5EF4-FFF2-40B4-BE49-F238E27FC236}">
                <a16:creationId xmlns:a16="http://schemas.microsoft.com/office/drawing/2014/main" id="{E210C481-3393-4DF7-69C3-3DDFE7823B74}"/>
              </a:ext>
            </a:extLst>
          </p:cNvPr>
          <p:cNvSpPr>
            <a:spLocks noChangeArrowheads="1"/>
          </p:cNvSpPr>
          <p:nvPr/>
        </p:nvSpPr>
        <p:spPr bwMode="auto">
          <a:xfrm>
            <a:off x="1393042" y="3066585"/>
            <a:ext cx="832247" cy="51792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685800" rtl="0">
              <a:buClr>
                <a:srgbClr val="000000"/>
              </a:buClr>
              <a:buNone/>
            </a:pPr>
            <a:r>
              <a:rPr lang="en-US" sz="675" b="1" kern="1200">
                <a:solidFill>
                  <a:srgbClr val="FFFFFF"/>
                </a:solidFill>
                <a:latin typeface="Arial"/>
                <a:cs typeface="Arial"/>
              </a:rPr>
              <a:t>We’re investing in British farming to help farmers thrive</a:t>
            </a:r>
          </a:p>
        </p:txBody>
      </p:sp>
      <p:sp>
        <p:nvSpPr>
          <p:cNvPr id="36" name="Oval invers 3">
            <a:extLst>
              <a:ext uri="{FF2B5EF4-FFF2-40B4-BE49-F238E27FC236}">
                <a16:creationId xmlns:a16="http://schemas.microsoft.com/office/drawing/2014/main" id="{69B15B2D-5C19-5522-9794-9F8FBE8427FF}"/>
              </a:ext>
            </a:extLst>
          </p:cNvPr>
          <p:cNvSpPr>
            <a:spLocks noChangeAspect="1" noChangeArrowheads="1"/>
          </p:cNvSpPr>
          <p:nvPr/>
        </p:nvSpPr>
        <p:spPr bwMode="gray">
          <a:xfrm>
            <a:off x="1320711" y="3066583"/>
            <a:ext cx="141983" cy="154484"/>
          </a:xfrm>
          <a:prstGeom prst="ellipse">
            <a:avLst/>
          </a:prstGeom>
          <a:solidFill>
            <a:sysClr val="window" lastClr="FFFFFF"/>
          </a:solidFill>
          <a:ln w="15875" algn="ctr">
            <a:solidFill>
              <a:srgbClr val="000000"/>
            </a:solidFill>
            <a:round/>
            <a:headEnd/>
            <a:tailEnd/>
          </a:ln>
        </p:spPr>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a:solidFill>
                  <a:prstClr val="black"/>
                </a:solidFill>
                <a:latin typeface="Trebuchet MS" panose="020B0603020202020204" pitchFamily="34" charset="0"/>
                <a:ea typeface="+mn-ea"/>
                <a:cs typeface="Arial" panose="020B0604020202020204" pitchFamily="34" charset="0"/>
              </a:rPr>
              <a:t>III</a:t>
            </a:r>
          </a:p>
        </p:txBody>
      </p:sp>
      <p:cxnSp>
        <p:nvCxnSpPr>
          <p:cNvPr id="37" name="Straight Connector 41">
            <a:extLst>
              <a:ext uri="{FF2B5EF4-FFF2-40B4-BE49-F238E27FC236}">
                <a16:creationId xmlns:a16="http://schemas.microsoft.com/office/drawing/2014/main" id="{FCF0703E-ADB3-2224-39DD-19A9FF1718D4}"/>
              </a:ext>
            </a:extLst>
          </p:cNvPr>
          <p:cNvCxnSpPr>
            <a:cxnSpLocks noChangeShapeType="1"/>
          </p:cNvCxnSpPr>
          <p:nvPr/>
        </p:nvCxnSpPr>
        <p:spPr bwMode="auto">
          <a:xfrm>
            <a:off x="1393041" y="2977287"/>
            <a:ext cx="4717554" cy="893"/>
          </a:xfrm>
          <a:prstGeom prst="line">
            <a:avLst/>
          </a:prstGeom>
          <a:noFill/>
          <a:ln w="9525" algn="ctr">
            <a:solidFill>
              <a:srgbClr val="B6B0AC"/>
            </a:solidFill>
            <a:prstDash val="dash"/>
            <a:round/>
            <a:headEnd/>
            <a:tailEnd/>
          </a:ln>
          <a:extLst>
            <a:ext uri="{909E8E84-426E-40DD-AFC4-6F175D3DCCD1}">
              <a14:hiddenFill xmlns:a14="http://schemas.microsoft.com/office/drawing/2010/main">
                <a:noFill/>
              </a14:hiddenFill>
            </a:ext>
          </a:extLst>
        </p:spPr>
      </p:cxnSp>
      <p:sp>
        <p:nvSpPr>
          <p:cNvPr id="38" name="Oval invers 3">
            <a:extLst>
              <a:ext uri="{FF2B5EF4-FFF2-40B4-BE49-F238E27FC236}">
                <a16:creationId xmlns:a16="http://schemas.microsoft.com/office/drawing/2014/main" id="{9A9863EB-E58A-D27B-C8F1-B080D98757FA}"/>
              </a:ext>
            </a:extLst>
          </p:cNvPr>
          <p:cNvSpPr>
            <a:spLocks noChangeAspect="1" noChangeArrowheads="1"/>
          </p:cNvSpPr>
          <p:nvPr/>
        </p:nvSpPr>
        <p:spPr bwMode="gray">
          <a:xfrm>
            <a:off x="1298635" y="3784536"/>
            <a:ext cx="141983" cy="154484"/>
          </a:xfrm>
          <a:prstGeom prst="ellipse">
            <a:avLst/>
          </a:prstGeom>
          <a:solidFill>
            <a:sysClr val="window" lastClr="FFFFFF"/>
          </a:solidFill>
          <a:ln w="15875" algn="ctr">
            <a:solidFill>
              <a:srgbClr val="000000"/>
            </a:solidFill>
            <a:round/>
            <a:headEnd/>
            <a:tailEnd/>
          </a:ln>
        </p:spPr>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a:solidFill>
                  <a:prstClr val="black"/>
                </a:solidFill>
                <a:latin typeface="Trebuchet MS" panose="020B0603020202020204" pitchFamily="34" charset="0"/>
                <a:ea typeface="+mn-ea"/>
                <a:cs typeface="Arial" panose="020B0604020202020204" pitchFamily="34" charset="0"/>
              </a:rPr>
              <a:t>IV</a:t>
            </a:r>
          </a:p>
        </p:txBody>
      </p:sp>
      <p:cxnSp>
        <p:nvCxnSpPr>
          <p:cNvPr id="39" name="Straight Connector 41">
            <a:extLst>
              <a:ext uri="{FF2B5EF4-FFF2-40B4-BE49-F238E27FC236}">
                <a16:creationId xmlns:a16="http://schemas.microsoft.com/office/drawing/2014/main" id="{A2B34BC4-F089-6284-0973-D60A7F4D5B06}"/>
              </a:ext>
            </a:extLst>
          </p:cNvPr>
          <p:cNvCxnSpPr>
            <a:cxnSpLocks noChangeShapeType="1"/>
          </p:cNvCxnSpPr>
          <p:nvPr/>
        </p:nvCxnSpPr>
        <p:spPr bwMode="auto">
          <a:xfrm>
            <a:off x="1389469" y="3679160"/>
            <a:ext cx="4717554" cy="893"/>
          </a:xfrm>
          <a:prstGeom prst="line">
            <a:avLst/>
          </a:prstGeom>
          <a:noFill/>
          <a:ln w="9525" algn="ctr">
            <a:solidFill>
              <a:srgbClr val="B6B0AC"/>
            </a:solidFill>
            <a:prstDash val="dash"/>
            <a:round/>
            <a:headEnd/>
            <a:tailEnd/>
          </a:ln>
          <a:extLst>
            <a:ext uri="{909E8E84-426E-40DD-AFC4-6F175D3DCCD1}">
              <a14:hiddenFill xmlns:a14="http://schemas.microsoft.com/office/drawing/2010/main">
                <a:noFill/>
              </a14:hiddenFill>
            </a:ext>
          </a:extLst>
        </p:spPr>
      </p:cxnSp>
      <p:sp>
        <p:nvSpPr>
          <p:cNvPr id="40" name="ColumnHeader">
            <a:extLst>
              <a:ext uri="{FF2B5EF4-FFF2-40B4-BE49-F238E27FC236}">
                <a16:creationId xmlns:a16="http://schemas.microsoft.com/office/drawing/2014/main" id="{CFDBBA19-1335-99A2-05F7-1E9247B6CE0F}"/>
              </a:ext>
            </a:extLst>
          </p:cNvPr>
          <p:cNvSpPr>
            <a:spLocks noChangeArrowheads="1"/>
          </p:cNvSpPr>
          <p:nvPr/>
        </p:nvSpPr>
        <p:spPr bwMode="gray">
          <a:xfrm>
            <a:off x="4571460" y="1179644"/>
            <a:ext cx="1831552" cy="242374"/>
          </a:xfrm>
          <a:prstGeom prst="rect">
            <a:avLst/>
          </a:prstGeom>
          <a:ln/>
        </p:spPr>
        <p:style>
          <a:lnRef idx="2">
            <a:schemeClr val="accent6"/>
          </a:lnRef>
          <a:fillRef idx="1">
            <a:schemeClr val="lt1"/>
          </a:fillRef>
          <a:effectRef idx="0">
            <a:schemeClr val="accent6"/>
          </a:effectRef>
          <a:fontRef idx="minor">
            <a:schemeClr val="dk1"/>
          </a:fontRef>
        </p:style>
        <p:txBody>
          <a:bodyPr wrap="square" tIns="51435" bIns="51435"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14350" rtl="0" eaLnBrk="0" fontAlgn="base" hangingPunct="0">
              <a:spcBef>
                <a:spcPct val="0"/>
              </a:spcBef>
              <a:spcAft>
                <a:spcPct val="0"/>
              </a:spcAft>
              <a:defRPr/>
            </a:pPr>
            <a:r>
              <a:rPr lang="en-US" altLang="en-US" sz="900" b="1">
                <a:solidFill>
                  <a:srgbClr val="000000"/>
                </a:solidFill>
              </a:rPr>
              <a:t>Actions</a:t>
            </a:r>
          </a:p>
        </p:txBody>
      </p:sp>
      <p:sp>
        <p:nvSpPr>
          <p:cNvPr id="42" name="FlowTriangle">
            <a:extLst>
              <a:ext uri="{FF2B5EF4-FFF2-40B4-BE49-F238E27FC236}">
                <a16:creationId xmlns:a16="http://schemas.microsoft.com/office/drawing/2014/main" id="{5C97ACF3-0883-C196-DB26-43A41CB19A2F}"/>
              </a:ext>
            </a:extLst>
          </p:cNvPr>
          <p:cNvSpPr>
            <a:spLocks noChangeArrowheads="1"/>
          </p:cNvSpPr>
          <p:nvPr/>
        </p:nvSpPr>
        <p:spPr bwMode="gray">
          <a:xfrm rot="5400000">
            <a:off x="2884058" y="2841105"/>
            <a:ext cx="2914633" cy="244516"/>
          </a:xfrm>
          <a:prstGeom prst="triangle">
            <a:avLst>
              <a:gd name="adj" fmla="val 50000"/>
            </a:avLst>
          </a:prstGeom>
          <a:solidFill>
            <a:schemeClr val="accent6"/>
          </a:solidFill>
          <a:ln w="9525" algn="ctr">
            <a:solidFill>
              <a:srgbClr val="B2B2B2"/>
            </a:solidFill>
            <a:miter lim="800000"/>
            <a:headEnd/>
            <a:tailEnd/>
          </a:ln>
        </p:spPr>
        <p:txBody>
          <a:bodyPr rot="10800000" vert="eaVert" wrap="none"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685800" rtl="0" eaLnBrk="0" fontAlgn="base" hangingPunct="0">
              <a:spcBef>
                <a:spcPct val="0"/>
              </a:spcBef>
              <a:spcAft>
                <a:spcPct val="0"/>
              </a:spcAft>
              <a:buClrTx/>
              <a:buNone/>
            </a:pPr>
            <a:endParaRPr lang="en-US" altLang="en-US" sz="788" b="1" kern="1200">
              <a:solidFill>
                <a:srgbClr val="FF0000"/>
              </a:solidFill>
              <a:ea typeface="+mn-ea"/>
              <a:cs typeface="Arial" panose="020B0604020202020204" pitchFamily="34" charset="0"/>
            </a:endParaRPr>
          </a:p>
        </p:txBody>
      </p:sp>
      <p:sp>
        <p:nvSpPr>
          <p:cNvPr id="43" name="TextBox 42">
            <a:extLst>
              <a:ext uri="{FF2B5EF4-FFF2-40B4-BE49-F238E27FC236}">
                <a16:creationId xmlns:a16="http://schemas.microsoft.com/office/drawing/2014/main" id="{95B06E2C-35F9-5E4B-0377-653FA4C5AFDC}"/>
              </a:ext>
            </a:extLst>
          </p:cNvPr>
          <p:cNvSpPr txBox="1"/>
          <p:nvPr/>
        </p:nvSpPr>
        <p:spPr>
          <a:xfrm>
            <a:off x="2344410" y="1690642"/>
            <a:ext cx="1728641" cy="509756"/>
          </a:xfrm>
          <a:prstGeom prst="rect">
            <a:avLst/>
          </a:prstGeom>
          <a:noFill/>
        </p:spPr>
        <p:txBody>
          <a:bodyPr wrap="square" lIns="51435" tIns="25718" rIns="51435" bIns="25718" rtlCol="0" anchor="t">
            <a:spAutoFit/>
          </a:bodyPr>
          <a:lstStyle/>
          <a:p>
            <a:pPr marL="96441" indent="-96441" algn="l" defTabSz="685800" rtl="0">
              <a:spcBef>
                <a:spcPts val="346"/>
              </a:spcBef>
              <a:buFont typeface="Arial"/>
              <a:buChar char="•"/>
            </a:pPr>
            <a:r>
              <a:rPr lang="en-GB" sz="825" kern="1200">
                <a:solidFill>
                  <a:prstClr val="black"/>
                </a:solidFill>
                <a:latin typeface="Encode Sans Semi Expanded"/>
                <a:ea typeface="+mn-ea"/>
                <a:cs typeface="+mn-cs"/>
              </a:rPr>
              <a:t>Protect soil health </a:t>
            </a:r>
          </a:p>
          <a:p>
            <a:pPr algn="l" defTabSz="685800" rtl="0">
              <a:spcBef>
                <a:spcPts val="346"/>
              </a:spcBef>
            </a:pPr>
            <a:endParaRPr lang="en-GB" sz="825" kern="1200">
              <a:solidFill>
                <a:prstClr val="black"/>
              </a:solidFill>
              <a:latin typeface="Encode Sans Semi Expanded"/>
              <a:ea typeface="+mn-ea"/>
              <a:cs typeface="+mn-cs"/>
            </a:endParaRPr>
          </a:p>
          <a:p>
            <a:pPr marL="96441" indent="-96441" algn="l" defTabSz="685800" rtl="0">
              <a:spcBef>
                <a:spcPts val="346"/>
              </a:spcBef>
              <a:buFont typeface="Arial" panose="020B0604020202020204" pitchFamily="34" charset="0"/>
              <a:buChar char="•"/>
            </a:pPr>
            <a:r>
              <a:rPr lang="en-GB" sz="825" kern="1200">
                <a:solidFill>
                  <a:prstClr val="black"/>
                </a:solidFill>
                <a:latin typeface="Encode Sans Semi Expanded"/>
                <a:ea typeface="+mn-ea"/>
                <a:cs typeface="+mn-cs"/>
              </a:rPr>
              <a:t>Potato crop diversity</a:t>
            </a:r>
          </a:p>
        </p:txBody>
      </p:sp>
      <p:sp>
        <p:nvSpPr>
          <p:cNvPr id="44" name="TextBox 43">
            <a:extLst>
              <a:ext uri="{FF2B5EF4-FFF2-40B4-BE49-F238E27FC236}">
                <a16:creationId xmlns:a16="http://schemas.microsoft.com/office/drawing/2014/main" id="{A4BBED00-EB82-7696-C9B4-215923B7B1A6}"/>
              </a:ext>
            </a:extLst>
          </p:cNvPr>
          <p:cNvSpPr txBox="1"/>
          <p:nvPr/>
        </p:nvSpPr>
        <p:spPr>
          <a:xfrm>
            <a:off x="4585466" y="1597092"/>
            <a:ext cx="2330900" cy="762774"/>
          </a:xfrm>
          <a:prstGeom prst="rect">
            <a:avLst/>
          </a:prstGeom>
          <a:noFill/>
        </p:spPr>
        <p:txBody>
          <a:bodyPr wrap="square" lIns="51435" tIns="25718" rIns="51435" bIns="25718" rtlCol="0" anchor="t">
            <a:spAutoFit/>
          </a:bodyPr>
          <a:lstStyle/>
          <a:p>
            <a:pPr marL="96441" indent="-96441" algn="l" defTabSz="685800" rtl="0">
              <a:spcBef>
                <a:spcPts val="346"/>
              </a:spcBef>
              <a:buFont typeface="Arial"/>
              <a:buChar char="•"/>
            </a:pPr>
            <a:r>
              <a:rPr lang="en-GB" sz="750" kern="1200">
                <a:solidFill>
                  <a:prstClr val="black"/>
                </a:solidFill>
                <a:latin typeface="Encode Sans Semi Expanded"/>
                <a:ea typeface="+mn-ea"/>
                <a:cs typeface="+mn-cs"/>
              </a:rPr>
              <a:t>Cover crops on all farms </a:t>
            </a:r>
          </a:p>
          <a:p>
            <a:pPr marL="96441" indent="-96441" algn="l" defTabSz="685800" rtl="0">
              <a:spcBef>
                <a:spcPts val="346"/>
              </a:spcBef>
              <a:buFont typeface="Arial"/>
              <a:buChar char="•"/>
            </a:pPr>
            <a:r>
              <a:rPr lang="en-GB" sz="750" kern="1200">
                <a:solidFill>
                  <a:prstClr val="black"/>
                </a:solidFill>
                <a:latin typeface="Encode Sans Semi Expanded"/>
                <a:ea typeface="+mn-ea"/>
                <a:cs typeface="+mn-cs"/>
              </a:rPr>
              <a:t>Trial natural fertilisers</a:t>
            </a:r>
          </a:p>
          <a:p>
            <a:pPr marL="96441" indent="-96441" algn="l" defTabSz="685800" rtl="0">
              <a:spcBef>
                <a:spcPts val="346"/>
              </a:spcBef>
              <a:buFont typeface="Arial"/>
              <a:buChar char="•"/>
            </a:pPr>
            <a:r>
              <a:rPr lang="en-GB" sz="750" kern="1200">
                <a:solidFill>
                  <a:prstClr val="black"/>
                </a:solidFill>
                <a:latin typeface="Encode Sans Semi Expanded"/>
                <a:ea typeface="+mn-ea"/>
                <a:cs typeface="+mn-cs"/>
              </a:rPr>
              <a:t>Reduce tillage</a:t>
            </a:r>
          </a:p>
          <a:p>
            <a:pPr marL="96441" indent="-96441" algn="l" defTabSz="685800" rtl="0">
              <a:spcBef>
                <a:spcPts val="346"/>
              </a:spcBef>
              <a:buFont typeface="Arial,Sans-Serif" panose="020B0604020202020204" pitchFamily="34" charset="0"/>
              <a:buChar char="•"/>
            </a:pPr>
            <a:r>
              <a:rPr lang="en-GB" sz="750" kern="1200">
                <a:solidFill>
                  <a:prstClr val="black"/>
                </a:solidFill>
                <a:latin typeface="Encode Sans Semi Expanded"/>
                <a:ea typeface="+mn-ea"/>
                <a:cs typeface="+mn-cs"/>
              </a:rPr>
              <a:t>Potato Crop innovation programme  </a:t>
            </a:r>
            <a:endParaRPr lang="en-US" sz="750" kern="1200">
              <a:solidFill>
                <a:prstClr val="black"/>
              </a:solidFill>
              <a:latin typeface="Encode Sans Semi Expanded"/>
              <a:ea typeface="+mn-ea"/>
              <a:cs typeface="+mn-cs"/>
            </a:endParaRPr>
          </a:p>
          <a:p>
            <a:pPr marL="96441" indent="-96441" algn="l" defTabSz="685800" rtl="0">
              <a:spcBef>
                <a:spcPts val="346"/>
              </a:spcBef>
              <a:buFont typeface="Arial" panose="020B0604020202020204" pitchFamily="34" charset="0"/>
              <a:buChar char="•"/>
            </a:pPr>
            <a:endParaRPr lang="en-GB" sz="619" kern="1200">
              <a:solidFill>
                <a:prstClr val="black"/>
              </a:solidFill>
              <a:latin typeface="Encode Sans Semi Expanded"/>
              <a:ea typeface="+mn-ea"/>
              <a:cs typeface="+mn-cs"/>
            </a:endParaRPr>
          </a:p>
        </p:txBody>
      </p:sp>
      <p:sp>
        <p:nvSpPr>
          <p:cNvPr id="45" name="TextBox 44">
            <a:extLst>
              <a:ext uri="{FF2B5EF4-FFF2-40B4-BE49-F238E27FC236}">
                <a16:creationId xmlns:a16="http://schemas.microsoft.com/office/drawing/2014/main" id="{8738ECFA-1FBB-CB50-AF7A-EC948CF691A0}"/>
              </a:ext>
            </a:extLst>
          </p:cNvPr>
          <p:cNvSpPr txBox="1"/>
          <p:nvPr/>
        </p:nvSpPr>
        <p:spPr>
          <a:xfrm>
            <a:off x="2349833" y="2354836"/>
            <a:ext cx="1728641" cy="598242"/>
          </a:xfrm>
          <a:prstGeom prst="rect">
            <a:avLst/>
          </a:prstGeom>
          <a:noFill/>
        </p:spPr>
        <p:txBody>
          <a:bodyPr wrap="square" lIns="51435" tIns="25718" rIns="51435" bIns="25718" rtlCol="0" anchor="t">
            <a:spAutoFit/>
          </a:bodyPr>
          <a:lstStyle/>
          <a:p>
            <a:pPr marL="96441" indent="-96441" algn="l" defTabSz="685800" rtl="0">
              <a:spcBef>
                <a:spcPts val="346"/>
              </a:spcBef>
              <a:buFont typeface="Arial"/>
              <a:buChar char="•"/>
            </a:pPr>
            <a:r>
              <a:rPr lang="en-GB" sz="825" kern="1200">
                <a:solidFill>
                  <a:prstClr val="black"/>
                </a:solidFill>
                <a:latin typeface="Encode Sans Semi Expanded"/>
                <a:ea typeface="+mn-ea"/>
                <a:cs typeface="+mn-cs"/>
              </a:rPr>
              <a:t>Protect and restore nature and biodiversity </a:t>
            </a:r>
            <a:br>
              <a:rPr lang="en-GB" sz="825" kern="1200">
                <a:solidFill>
                  <a:prstClr val="black"/>
                </a:solidFill>
                <a:latin typeface="Encode Sans Semi Expanded"/>
                <a:ea typeface="+mn-ea"/>
                <a:cs typeface="+mn-cs"/>
              </a:rPr>
            </a:br>
            <a:endParaRPr lang="en-GB" sz="825" kern="1200">
              <a:solidFill>
                <a:prstClr val="black"/>
              </a:solidFill>
              <a:latin typeface="Encode Sans Semi Expanded"/>
              <a:ea typeface="+mn-ea"/>
              <a:cs typeface="+mn-cs"/>
            </a:endParaRPr>
          </a:p>
          <a:p>
            <a:pPr marL="96441" indent="-96441" algn="l" defTabSz="685800" rtl="0">
              <a:spcBef>
                <a:spcPts val="346"/>
              </a:spcBef>
              <a:buFont typeface="Arial" panose="020B0604020202020204" pitchFamily="34" charset="0"/>
              <a:buChar char="•"/>
            </a:pPr>
            <a:r>
              <a:rPr lang="en-GB" sz="825" kern="1200">
                <a:solidFill>
                  <a:prstClr val="black"/>
                </a:solidFill>
                <a:latin typeface="Encode Sans Semi Expanded"/>
                <a:ea typeface="+mn-ea"/>
                <a:cs typeface="+mn-cs"/>
              </a:rPr>
              <a:t>Water reuse/conservation </a:t>
            </a:r>
            <a:endParaRPr lang="en-US" sz="825" kern="1200">
              <a:solidFill>
                <a:prstClr val="black"/>
              </a:solidFill>
              <a:latin typeface="Encode Sans Semi Expanded"/>
              <a:ea typeface="+mn-ea"/>
              <a:cs typeface="+mn-cs"/>
            </a:endParaRPr>
          </a:p>
        </p:txBody>
      </p:sp>
      <p:sp>
        <p:nvSpPr>
          <p:cNvPr id="46" name="TextBox 45">
            <a:extLst>
              <a:ext uri="{FF2B5EF4-FFF2-40B4-BE49-F238E27FC236}">
                <a16:creationId xmlns:a16="http://schemas.microsoft.com/office/drawing/2014/main" id="{1745ADF1-E62B-5B0E-997D-7BB0BB8216D3}"/>
              </a:ext>
            </a:extLst>
          </p:cNvPr>
          <p:cNvSpPr txBox="1"/>
          <p:nvPr/>
        </p:nvSpPr>
        <p:spPr>
          <a:xfrm>
            <a:off x="2333557" y="3801213"/>
            <a:ext cx="1728641" cy="509756"/>
          </a:xfrm>
          <a:prstGeom prst="rect">
            <a:avLst/>
          </a:prstGeom>
          <a:noFill/>
        </p:spPr>
        <p:txBody>
          <a:bodyPr wrap="square" lIns="51435" tIns="25718" rIns="51435" bIns="25718" rtlCol="0" anchor="t">
            <a:spAutoFit/>
          </a:bodyPr>
          <a:lstStyle/>
          <a:p>
            <a:pPr marL="96441" indent="-96441" algn="l" defTabSz="685800" rtl="0">
              <a:spcBef>
                <a:spcPts val="346"/>
              </a:spcBef>
              <a:buFont typeface="Arial" panose="020B0604020202020204" pitchFamily="34" charset="0"/>
              <a:buChar char="•"/>
            </a:pPr>
            <a:r>
              <a:rPr lang="en-GB" sz="825" kern="1200">
                <a:solidFill>
                  <a:prstClr val="black"/>
                </a:solidFill>
                <a:latin typeface="Encode Sans Semi Expanded"/>
                <a:ea typeface="+mn-ea"/>
                <a:cs typeface="+mn-cs"/>
              </a:rPr>
              <a:t>Use Renewable energy</a:t>
            </a:r>
          </a:p>
          <a:p>
            <a:pPr marL="96441" indent="-96441" algn="l" defTabSz="685800" rtl="0">
              <a:spcBef>
                <a:spcPts val="346"/>
              </a:spcBef>
              <a:buFont typeface="Arial" panose="020B0604020202020204" pitchFamily="34" charset="0"/>
              <a:buChar char="•"/>
            </a:pPr>
            <a:endParaRPr lang="en-GB" sz="825" kern="1200">
              <a:solidFill>
                <a:prstClr val="black"/>
              </a:solidFill>
              <a:latin typeface="Encode Sans Semi Expanded"/>
              <a:ea typeface="+mn-ea"/>
              <a:cs typeface="+mn-cs"/>
            </a:endParaRPr>
          </a:p>
          <a:p>
            <a:pPr marL="96441" indent="-96441" algn="l" defTabSz="685800" rtl="0">
              <a:spcBef>
                <a:spcPts val="346"/>
              </a:spcBef>
              <a:buFont typeface="Arial" panose="020B0604020202020204" pitchFamily="34" charset="0"/>
              <a:buChar char="•"/>
            </a:pPr>
            <a:r>
              <a:rPr lang="en-GB" sz="825" kern="1200">
                <a:solidFill>
                  <a:prstClr val="black"/>
                </a:solidFill>
                <a:latin typeface="Encode Sans Semi Expanded"/>
                <a:ea typeface="+mn-ea"/>
                <a:cs typeface="+mn-cs"/>
              </a:rPr>
              <a:t>Reduce logistics emissions</a:t>
            </a:r>
          </a:p>
        </p:txBody>
      </p:sp>
      <p:sp>
        <p:nvSpPr>
          <p:cNvPr id="47" name="TextBox 46">
            <a:extLst>
              <a:ext uri="{FF2B5EF4-FFF2-40B4-BE49-F238E27FC236}">
                <a16:creationId xmlns:a16="http://schemas.microsoft.com/office/drawing/2014/main" id="{1466F97C-C450-80A3-00FF-3A94E5BDEC11}"/>
              </a:ext>
            </a:extLst>
          </p:cNvPr>
          <p:cNvSpPr txBox="1"/>
          <p:nvPr/>
        </p:nvSpPr>
        <p:spPr>
          <a:xfrm>
            <a:off x="4585465" y="2323195"/>
            <a:ext cx="2070456" cy="709170"/>
          </a:xfrm>
          <a:prstGeom prst="rect">
            <a:avLst/>
          </a:prstGeom>
          <a:noFill/>
        </p:spPr>
        <p:txBody>
          <a:bodyPr wrap="square" lIns="51435" tIns="25718" rIns="51435" bIns="25718" rtlCol="0" anchor="t">
            <a:spAutoFit/>
          </a:bodyPr>
          <a:lstStyle/>
          <a:p>
            <a:pPr marL="96441" indent="-96441" algn="l" defTabSz="685800" rtl="0">
              <a:spcBef>
                <a:spcPts val="346"/>
              </a:spcBef>
              <a:buFont typeface="Arial,Sans-Serif"/>
              <a:buChar char="•"/>
            </a:pPr>
            <a:r>
              <a:rPr lang="en-GB" sz="788" kern="1200">
                <a:solidFill>
                  <a:prstClr val="black"/>
                </a:solidFill>
                <a:latin typeface="Encode Sans Semi Expanded"/>
                <a:ea typeface="+mn-ea"/>
                <a:cs typeface="+mn-cs"/>
              </a:rPr>
              <a:t>In our farms – Regen ag focus on field margins  </a:t>
            </a:r>
            <a:endParaRPr lang="en-US" sz="1350" kern="1200">
              <a:solidFill>
                <a:prstClr val="black"/>
              </a:solidFill>
              <a:latin typeface="Encode Sans Semi Expanded"/>
              <a:ea typeface="+mn-ea"/>
              <a:cs typeface="+mn-cs"/>
            </a:endParaRPr>
          </a:p>
          <a:p>
            <a:pPr marL="96441" indent="-96441" algn="l" defTabSz="685800" rtl="0">
              <a:spcBef>
                <a:spcPts val="346"/>
              </a:spcBef>
              <a:buFont typeface="Arial,Sans-Serif"/>
              <a:buChar char="•"/>
            </a:pPr>
            <a:r>
              <a:rPr lang="en-GB" sz="788" kern="1200">
                <a:solidFill>
                  <a:prstClr val="black"/>
                </a:solidFill>
                <a:latin typeface="Encode Sans Semi Expanded"/>
                <a:ea typeface="+mn-ea"/>
                <a:cs typeface="+mn-cs"/>
              </a:rPr>
              <a:t>Beyond our farms – create a partnership  </a:t>
            </a:r>
            <a:r>
              <a:rPr lang="en-GB" sz="788" kern="1200" err="1">
                <a:solidFill>
                  <a:prstClr val="black"/>
                </a:solidFill>
                <a:latin typeface="Encode Sans Semi Expanded"/>
                <a:ea typeface="+mn-ea"/>
                <a:cs typeface="+mn-cs"/>
              </a:rPr>
              <a:t>eg</a:t>
            </a:r>
            <a:r>
              <a:rPr lang="en-GB" sz="788" kern="1200">
                <a:solidFill>
                  <a:prstClr val="black"/>
                </a:solidFill>
                <a:latin typeface="Encode Sans Semi Expanded"/>
                <a:ea typeface="+mn-ea"/>
                <a:cs typeface="+mn-cs"/>
              </a:rPr>
              <a:t>: Woodland Trust</a:t>
            </a:r>
            <a:endParaRPr lang="en-GB" sz="1350" kern="1200">
              <a:solidFill>
                <a:prstClr val="black"/>
              </a:solidFill>
              <a:latin typeface="Encode Sans Semi Expanded"/>
              <a:ea typeface="+mn-ea"/>
              <a:cs typeface="+mn-cs"/>
            </a:endParaRPr>
          </a:p>
          <a:p>
            <a:pPr algn="l" defTabSz="685800" rtl="0">
              <a:spcBef>
                <a:spcPts val="346"/>
              </a:spcBef>
            </a:pPr>
            <a:endParaRPr lang="en-GB" sz="619" kern="1200">
              <a:solidFill>
                <a:prstClr val="black"/>
              </a:solidFill>
              <a:latin typeface="Encode Sans Semi Expanded"/>
              <a:ea typeface="+mn-ea"/>
              <a:cs typeface="+mn-cs"/>
            </a:endParaRPr>
          </a:p>
        </p:txBody>
      </p:sp>
      <p:sp>
        <p:nvSpPr>
          <p:cNvPr id="48" name="TextBox 47">
            <a:extLst>
              <a:ext uri="{FF2B5EF4-FFF2-40B4-BE49-F238E27FC236}">
                <a16:creationId xmlns:a16="http://schemas.microsoft.com/office/drawing/2014/main" id="{9ADB0E77-10F2-298B-6168-A709103C38FF}"/>
              </a:ext>
            </a:extLst>
          </p:cNvPr>
          <p:cNvSpPr txBox="1"/>
          <p:nvPr/>
        </p:nvSpPr>
        <p:spPr>
          <a:xfrm>
            <a:off x="2349834" y="3041624"/>
            <a:ext cx="1728641" cy="305854"/>
          </a:xfrm>
          <a:prstGeom prst="rect">
            <a:avLst/>
          </a:prstGeom>
          <a:noFill/>
        </p:spPr>
        <p:txBody>
          <a:bodyPr wrap="square" lIns="51435" tIns="25718" rIns="51435" bIns="25718" rtlCol="0" anchor="t">
            <a:spAutoFit/>
          </a:bodyPr>
          <a:lstStyle/>
          <a:p>
            <a:pPr marL="96441" indent="-96441" algn="l" defTabSz="685800" rtl="0">
              <a:spcBef>
                <a:spcPts val="346"/>
              </a:spcBef>
              <a:buFont typeface="Arial" panose="020B0604020202020204" pitchFamily="34" charset="0"/>
              <a:buChar char="•"/>
            </a:pPr>
            <a:r>
              <a:rPr lang="en-GB" sz="825" kern="1200">
                <a:solidFill>
                  <a:prstClr val="black"/>
                </a:solidFill>
                <a:latin typeface="Encode Sans Semi Expanded"/>
                <a:ea typeface="+mn-ea"/>
                <a:cs typeface="+mn-cs"/>
              </a:rPr>
              <a:t>Make potato farming sustainable for  future generations </a:t>
            </a:r>
          </a:p>
        </p:txBody>
      </p:sp>
      <p:sp>
        <p:nvSpPr>
          <p:cNvPr id="49" name="TextBox 48">
            <a:extLst>
              <a:ext uri="{FF2B5EF4-FFF2-40B4-BE49-F238E27FC236}">
                <a16:creationId xmlns:a16="http://schemas.microsoft.com/office/drawing/2014/main" id="{3CCAC134-1EBA-EDB0-41B1-5947AC9633B1}"/>
              </a:ext>
            </a:extLst>
          </p:cNvPr>
          <p:cNvSpPr txBox="1"/>
          <p:nvPr/>
        </p:nvSpPr>
        <p:spPr>
          <a:xfrm>
            <a:off x="4585467" y="3039379"/>
            <a:ext cx="1728641" cy="716607"/>
          </a:xfrm>
          <a:prstGeom prst="rect">
            <a:avLst/>
          </a:prstGeom>
          <a:noFill/>
        </p:spPr>
        <p:txBody>
          <a:bodyPr wrap="square" lIns="51435" tIns="25718" rIns="51435" bIns="25718" rtlCol="0" anchor="t">
            <a:spAutoFit/>
          </a:bodyPr>
          <a:lstStyle/>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Potato crop innovation </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Whole crop </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Close relationships / education </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Support mental health </a:t>
            </a:r>
          </a:p>
          <a:p>
            <a:pPr marL="96441" indent="-96441" algn="l" defTabSz="685800" rtl="0">
              <a:spcBef>
                <a:spcPts val="346"/>
              </a:spcBef>
              <a:buFont typeface="Arial" panose="020B0604020202020204" pitchFamily="34" charset="0"/>
              <a:buChar char="•"/>
            </a:pPr>
            <a:endParaRPr lang="en-GB" sz="619" kern="1200">
              <a:solidFill>
                <a:prstClr val="black"/>
              </a:solidFill>
              <a:latin typeface="Encode Sans Semi Expanded"/>
              <a:ea typeface="+mn-ea"/>
              <a:cs typeface="+mn-cs"/>
            </a:endParaRPr>
          </a:p>
        </p:txBody>
      </p:sp>
      <p:sp>
        <p:nvSpPr>
          <p:cNvPr id="50" name="TextBox 49">
            <a:extLst>
              <a:ext uri="{FF2B5EF4-FFF2-40B4-BE49-F238E27FC236}">
                <a16:creationId xmlns:a16="http://schemas.microsoft.com/office/drawing/2014/main" id="{A9EC38D0-2A45-011A-6A76-256055094DBF}"/>
              </a:ext>
            </a:extLst>
          </p:cNvPr>
          <p:cNvSpPr txBox="1"/>
          <p:nvPr/>
        </p:nvSpPr>
        <p:spPr>
          <a:xfrm>
            <a:off x="4585467" y="3718786"/>
            <a:ext cx="2396561" cy="858954"/>
          </a:xfrm>
          <a:prstGeom prst="rect">
            <a:avLst/>
          </a:prstGeom>
          <a:noFill/>
        </p:spPr>
        <p:txBody>
          <a:bodyPr wrap="square" lIns="51435" tIns="25718" rIns="51435" bIns="25718" rtlCol="0" anchor="t">
            <a:spAutoFit/>
          </a:bodyPr>
          <a:lstStyle/>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Introduce solar</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Remove gas and use electric </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DHL future plan (electric </a:t>
            </a:r>
            <a:r>
              <a:rPr lang="en-US" sz="675" kern="1200" err="1">
                <a:solidFill>
                  <a:prstClr val="black"/>
                </a:solidFill>
                <a:latin typeface="Encode Sans Semi Expanded"/>
                <a:ea typeface="+mn-ea"/>
                <a:cs typeface="+mn-cs"/>
              </a:rPr>
              <a:t>etc</a:t>
            </a:r>
            <a:r>
              <a:rPr lang="en-US" sz="675" kern="1200">
                <a:solidFill>
                  <a:prstClr val="black"/>
                </a:solidFill>
                <a:latin typeface="Encode Sans Semi Expanded"/>
                <a:ea typeface="+mn-ea"/>
                <a:cs typeface="+mn-cs"/>
              </a:rPr>
              <a:t>)  </a:t>
            </a:r>
            <a:endParaRPr lang="en-US" sz="1050" kern="1200">
              <a:solidFill>
                <a:prstClr val="black"/>
              </a:solidFill>
              <a:latin typeface="Encode Sans Semi Expanded"/>
              <a:ea typeface="+mn-ea"/>
              <a:cs typeface="+mn-cs"/>
            </a:endParaRP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Direct deliveries </a:t>
            </a:r>
          </a:p>
          <a:p>
            <a:pPr marL="96441" indent="-96441" algn="l" defTabSz="685800" rtl="0">
              <a:spcBef>
                <a:spcPts val="346"/>
              </a:spcBef>
              <a:buFont typeface="Arial"/>
              <a:buChar char="•"/>
            </a:pPr>
            <a:r>
              <a:rPr lang="en-US" sz="675" kern="1200">
                <a:solidFill>
                  <a:prstClr val="black"/>
                </a:solidFill>
                <a:latin typeface="Encode Sans Semi Expanded"/>
                <a:ea typeface="+mn-ea"/>
                <a:cs typeface="+mn-cs"/>
              </a:rPr>
              <a:t>Reduce local routes (deliveries)</a:t>
            </a:r>
          </a:p>
          <a:p>
            <a:pPr marL="96441" indent="-96441" algn="l" defTabSz="685800" rtl="0">
              <a:spcBef>
                <a:spcPts val="346"/>
              </a:spcBef>
              <a:buFont typeface="Arial" panose="020B0604020202020204" pitchFamily="34" charset="0"/>
              <a:buChar char="•"/>
            </a:pPr>
            <a:endParaRPr lang="en-GB" sz="619" kern="1200">
              <a:solidFill>
                <a:prstClr val="black"/>
              </a:solidFill>
              <a:latin typeface="Encode Sans Semi Expanded"/>
              <a:ea typeface="+mn-ea"/>
              <a:cs typeface="+mn-cs"/>
            </a:endParaRPr>
          </a:p>
        </p:txBody>
      </p:sp>
    </p:spTree>
    <p:extLst>
      <p:ext uri="{BB962C8B-B14F-4D97-AF65-F5344CB8AC3E}">
        <p14:creationId xmlns:p14="http://schemas.microsoft.com/office/powerpoint/2010/main" val="3382601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p71"/>
          <p:cNvGrpSpPr/>
          <p:nvPr/>
        </p:nvGrpSpPr>
        <p:grpSpPr>
          <a:xfrm>
            <a:off x="2804975" y="1089076"/>
            <a:ext cx="3277049" cy="3177188"/>
            <a:chOff x="2387300" y="374200"/>
            <a:chExt cx="4369399" cy="4236250"/>
          </a:xfrm>
        </p:grpSpPr>
        <p:pic>
          <p:nvPicPr>
            <p:cNvPr id="365" name="Google Shape;365;p71"/>
            <p:cNvPicPr preferRelativeResize="0"/>
            <p:nvPr/>
          </p:nvPicPr>
          <p:blipFill>
            <a:blip r:embed="rId3">
              <a:alphaModFix/>
            </a:blip>
            <a:stretch>
              <a:fillRect/>
            </a:stretch>
          </p:blipFill>
          <p:spPr>
            <a:xfrm>
              <a:off x="2387300" y="533050"/>
              <a:ext cx="4369399" cy="4077400"/>
            </a:xfrm>
            <a:prstGeom prst="rect">
              <a:avLst/>
            </a:prstGeom>
            <a:noFill/>
            <a:ln>
              <a:noFill/>
            </a:ln>
          </p:spPr>
        </p:pic>
        <p:grpSp>
          <p:nvGrpSpPr>
            <p:cNvPr id="366" name="Google Shape;366;p71"/>
            <p:cNvGrpSpPr/>
            <p:nvPr/>
          </p:nvGrpSpPr>
          <p:grpSpPr>
            <a:xfrm>
              <a:off x="3735675" y="374200"/>
              <a:ext cx="234750" cy="224325"/>
              <a:chOff x="3735675" y="374200"/>
              <a:chExt cx="234750" cy="224325"/>
            </a:xfrm>
          </p:grpSpPr>
          <p:sp>
            <p:nvSpPr>
              <p:cNvPr id="367" name="Google Shape;367;p71"/>
              <p:cNvSpPr/>
              <p:nvPr/>
            </p:nvSpPr>
            <p:spPr>
              <a:xfrm>
                <a:off x="3735675" y="417025"/>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1425" kern="1200">
                  <a:solidFill>
                    <a:srgbClr val="3C3834"/>
                  </a:solidFill>
                  <a:latin typeface="Arial"/>
                  <a:ea typeface="+mn-ea"/>
                  <a:cs typeface="+mn-cs"/>
                </a:endParaRPr>
              </a:p>
            </p:txBody>
          </p:sp>
          <p:sp>
            <p:nvSpPr>
              <p:cNvPr id="368" name="Google Shape;368;p71"/>
              <p:cNvSpPr/>
              <p:nvPr/>
            </p:nvSpPr>
            <p:spPr>
              <a:xfrm>
                <a:off x="3772425" y="374200"/>
                <a:ext cx="198000" cy="181500"/>
              </a:xfrm>
              <a:prstGeom prst="ellipse">
                <a:avLst/>
              </a:prstGeom>
              <a:solidFill>
                <a:srgbClr val="F8F4EA"/>
              </a:solidFill>
              <a:ln>
                <a:noFill/>
              </a:ln>
            </p:spPr>
            <p:txBody>
              <a:bodyPr spcFirstLastPara="1" wrap="square" lIns="68569" tIns="68569" rIns="68569" bIns="68569" anchor="ctr" anchorCtr="0">
                <a:noAutofit/>
              </a:bodyPr>
              <a:lstStyle/>
              <a:p>
                <a:pPr algn="l" defTabSz="514350" rtl="0">
                  <a:defRPr/>
                </a:pPr>
                <a:endParaRPr sz="1425" kern="1200">
                  <a:solidFill>
                    <a:srgbClr val="3C3834"/>
                  </a:solidFill>
                  <a:latin typeface="Arial"/>
                  <a:ea typeface="+mn-ea"/>
                  <a:cs typeface="+mn-cs"/>
                </a:endParaRPr>
              </a:p>
            </p:txBody>
          </p:sp>
        </p:grpSp>
      </p:grpSp>
      <p:sp>
        <p:nvSpPr>
          <p:cNvPr id="3" name="Title 8">
            <a:extLst>
              <a:ext uri="{FF2B5EF4-FFF2-40B4-BE49-F238E27FC236}">
                <a16:creationId xmlns:a16="http://schemas.microsoft.com/office/drawing/2014/main" id="{15A4A7E1-6CB1-7077-9EF5-2A07F03CA689}"/>
              </a:ext>
            </a:extLst>
          </p:cNvPr>
          <p:cNvSpPr>
            <a:spLocks noGrp="1"/>
          </p:cNvSpPr>
          <p:nvPr>
            <p:ph type="ctrTitle"/>
          </p:nvPr>
        </p:nvSpPr>
        <p:spPr>
          <a:xfrm>
            <a:off x="1183741" y="172314"/>
            <a:ext cx="6300548" cy="696759"/>
          </a:xfrm>
        </p:spPr>
        <p:txBody>
          <a:bodyPr/>
          <a:lstStyle/>
          <a:p>
            <a:pPr algn="ctr"/>
            <a:r>
              <a:rPr lang="en-GB" sz="1800">
                <a:solidFill>
                  <a:srgbClr val="FF0000"/>
                </a:solidFill>
              </a:rPr>
              <a:t>At Tyrrells, we believe that the better it’s made, </a:t>
            </a:r>
            <a:br>
              <a:rPr lang="en-GB" sz="1800">
                <a:solidFill>
                  <a:srgbClr val="FF0000"/>
                </a:solidFill>
              </a:rPr>
            </a:br>
            <a:r>
              <a:rPr lang="en-GB" sz="1800">
                <a:solidFill>
                  <a:srgbClr val="FF0000"/>
                </a:solidFill>
              </a:rPr>
              <a:t>the better it is…for everyone.</a:t>
            </a:r>
          </a:p>
          <a:p>
            <a:pPr algn="ctr"/>
            <a:endParaRPr lang="en-GB" sz="1800"/>
          </a:p>
        </p:txBody>
      </p:sp>
      <p:sp>
        <p:nvSpPr>
          <p:cNvPr id="2" name="Rectangle 47">
            <a:extLst>
              <a:ext uri="{FF2B5EF4-FFF2-40B4-BE49-F238E27FC236}">
                <a16:creationId xmlns:a16="http://schemas.microsoft.com/office/drawing/2014/main" id="{052C6547-8513-57F7-FEBE-7318941B3CFD}"/>
              </a:ext>
            </a:extLst>
          </p:cNvPr>
          <p:cNvSpPr>
            <a:spLocks noChangeArrowheads="1"/>
          </p:cNvSpPr>
          <p:nvPr/>
        </p:nvSpPr>
        <p:spPr bwMode="auto">
          <a:xfrm>
            <a:off x="1473306" y="1551920"/>
            <a:ext cx="832247" cy="51435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a:spcBef>
                <a:spcPts val="23"/>
              </a:spcBef>
              <a:buClr>
                <a:srgbClr val="000000"/>
              </a:buClr>
              <a:buNone/>
              <a:defRPr/>
            </a:pPr>
            <a:r>
              <a:rPr lang="en-US" sz="675" b="1" kern="1200" err="1">
                <a:solidFill>
                  <a:srgbClr val="FFFFFF"/>
                </a:solidFill>
                <a:latin typeface="Arial"/>
                <a:cs typeface="Arial"/>
              </a:rPr>
              <a:t>Minimising</a:t>
            </a:r>
            <a:r>
              <a:rPr lang="en-US" sz="675" b="1" kern="1200">
                <a:solidFill>
                  <a:srgbClr val="FFFFFF"/>
                </a:solidFill>
                <a:latin typeface="Arial"/>
                <a:cs typeface="Arial"/>
              </a:rPr>
              <a:t> virgin plastic use</a:t>
            </a:r>
            <a:br>
              <a:rPr lang="en-US" sz="675" b="1" kern="1200">
                <a:solidFill>
                  <a:srgbClr val="FFFFFF"/>
                </a:solidFill>
                <a:latin typeface="Arial"/>
                <a:cs typeface="Arial"/>
              </a:rPr>
            </a:br>
            <a:r>
              <a:rPr lang="en-US" sz="675" b="1" kern="1200">
                <a:solidFill>
                  <a:srgbClr val="FFFFFF"/>
                </a:solidFill>
                <a:latin typeface="Arial"/>
                <a:cs typeface="Arial"/>
              </a:rPr>
              <a:t>  in our packaging </a:t>
            </a:r>
            <a:endParaRPr lang="en-US" sz="1125" kern="1200"/>
          </a:p>
        </p:txBody>
      </p:sp>
      <p:sp>
        <p:nvSpPr>
          <p:cNvPr id="4" name="Rectangle 48">
            <a:extLst>
              <a:ext uri="{FF2B5EF4-FFF2-40B4-BE49-F238E27FC236}">
                <a16:creationId xmlns:a16="http://schemas.microsoft.com/office/drawing/2014/main" id="{1EA909AA-B169-9CB5-D21C-3574D3A4275F}"/>
              </a:ext>
            </a:extLst>
          </p:cNvPr>
          <p:cNvSpPr>
            <a:spLocks noChangeArrowheads="1"/>
          </p:cNvSpPr>
          <p:nvPr/>
        </p:nvSpPr>
        <p:spPr bwMode="auto">
          <a:xfrm>
            <a:off x="1508365" y="2737238"/>
            <a:ext cx="832247" cy="54292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51435" tIns="51435" rIns="51435" bIns="51435"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a:spcBef>
                <a:spcPts val="23"/>
              </a:spcBef>
              <a:buClr>
                <a:srgbClr val="000000"/>
              </a:buClr>
              <a:buNone/>
              <a:defRPr/>
            </a:pPr>
            <a:r>
              <a:rPr lang="en-US" sz="675" b="1" kern="1200">
                <a:solidFill>
                  <a:srgbClr val="FFFFFF"/>
                </a:solidFill>
                <a:latin typeface="Arial"/>
                <a:cs typeface="Arial"/>
              </a:rPr>
              <a:t>Reducing Waste </a:t>
            </a:r>
            <a:endParaRPr lang="en-US" sz="1125" kern="1200"/>
          </a:p>
        </p:txBody>
      </p:sp>
      <p:sp>
        <p:nvSpPr>
          <p:cNvPr id="5" name="ColumnHeader">
            <a:extLst>
              <a:ext uri="{FF2B5EF4-FFF2-40B4-BE49-F238E27FC236}">
                <a16:creationId xmlns:a16="http://schemas.microsoft.com/office/drawing/2014/main" id="{0F282C3C-2EC4-8428-EA0D-5749B34ED919}"/>
              </a:ext>
            </a:extLst>
          </p:cNvPr>
          <p:cNvSpPr>
            <a:spLocks noChangeArrowheads="1"/>
          </p:cNvSpPr>
          <p:nvPr/>
        </p:nvSpPr>
        <p:spPr bwMode="gray">
          <a:xfrm>
            <a:off x="2305553" y="1062002"/>
            <a:ext cx="1831552" cy="242374"/>
          </a:xfrm>
          <a:prstGeom prst="rect">
            <a:avLst/>
          </a:prstGeom>
          <a:ln/>
        </p:spPr>
        <p:style>
          <a:lnRef idx="2">
            <a:schemeClr val="accent6"/>
          </a:lnRef>
          <a:fillRef idx="1">
            <a:schemeClr val="lt1"/>
          </a:fillRef>
          <a:effectRef idx="0">
            <a:schemeClr val="accent6"/>
          </a:effectRef>
          <a:fontRef idx="minor">
            <a:schemeClr val="dk1"/>
          </a:fontRef>
        </p:style>
        <p:txBody>
          <a:bodyPr wrap="square" tIns="51435" bIns="51435"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14350" rtl="0" eaLnBrk="0" fontAlgn="base" hangingPunct="0">
              <a:spcBef>
                <a:spcPct val="0"/>
              </a:spcBef>
              <a:spcAft>
                <a:spcPct val="0"/>
              </a:spcAft>
              <a:defRPr/>
            </a:pPr>
            <a:r>
              <a:rPr lang="en-US" altLang="en-US" sz="900" b="1" kern="1200">
                <a:solidFill>
                  <a:srgbClr val="000000"/>
                </a:solidFill>
              </a:rPr>
              <a:t>Strategies</a:t>
            </a:r>
          </a:p>
        </p:txBody>
      </p:sp>
      <p:sp>
        <p:nvSpPr>
          <p:cNvPr id="6" name="Oval invers 1">
            <a:extLst>
              <a:ext uri="{FF2B5EF4-FFF2-40B4-BE49-F238E27FC236}">
                <a16:creationId xmlns:a16="http://schemas.microsoft.com/office/drawing/2014/main" id="{D0923F44-6FC4-2F49-2F7E-BE1BA768D09C}"/>
              </a:ext>
            </a:extLst>
          </p:cNvPr>
          <p:cNvSpPr>
            <a:spLocks noChangeAspect="1" noChangeArrowheads="1"/>
          </p:cNvSpPr>
          <p:nvPr/>
        </p:nvSpPr>
        <p:spPr bwMode="gray">
          <a:xfrm>
            <a:off x="1437373" y="1462800"/>
            <a:ext cx="141983" cy="154484"/>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kern="1200">
                <a:solidFill>
                  <a:prstClr val="black"/>
                </a:solidFill>
                <a:latin typeface="Trebuchet MS" panose="020B0603020202020204" pitchFamily="34" charset="0"/>
                <a:cs typeface="Arial" panose="020B0604020202020204" pitchFamily="34" charset="0"/>
              </a:rPr>
              <a:t>V</a:t>
            </a:r>
          </a:p>
        </p:txBody>
      </p:sp>
      <p:sp>
        <p:nvSpPr>
          <p:cNvPr id="7" name="Oval invers 2">
            <a:extLst>
              <a:ext uri="{FF2B5EF4-FFF2-40B4-BE49-F238E27FC236}">
                <a16:creationId xmlns:a16="http://schemas.microsoft.com/office/drawing/2014/main" id="{EDA59C71-3614-36AD-F2E7-7DF9230B4DD5}"/>
              </a:ext>
            </a:extLst>
          </p:cNvPr>
          <p:cNvSpPr>
            <a:spLocks noChangeAspect="1" noChangeArrowheads="1"/>
          </p:cNvSpPr>
          <p:nvPr/>
        </p:nvSpPr>
        <p:spPr bwMode="gray">
          <a:xfrm>
            <a:off x="1471965" y="2739283"/>
            <a:ext cx="141983" cy="154484"/>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lIns="0" tIns="0" rIns="0" bIns="0"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514350" rtl="0" eaLnBrk="0" fontAlgn="base" hangingPunct="0">
              <a:spcBef>
                <a:spcPct val="0"/>
              </a:spcBef>
              <a:spcAft>
                <a:spcPct val="0"/>
              </a:spcAft>
              <a:buClrTx/>
              <a:buNone/>
              <a:defRPr/>
            </a:pPr>
            <a:r>
              <a:rPr lang="en-US" altLang="en-US" sz="675" b="1" kern="1200">
                <a:solidFill>
                  <a:prstClr val="black"/>
                </a:solidFill>
                <a:latin typeface="Trebuchet MS" panose="020B0603020202020204" pitchFamily="34" charset="0"/>
                <a:cs typeface="Arial" panose="020B0604020202020204" pitchFamily="34" charset="0"/>
              </a:rPr>
              <a:t>VI</a:t>
            </a:r>
          </a:p>
        </p:txBody>
      </p:sp>
      <p:cxnSp>
        <p:nvCxnSpPr>
          <p:cNvPr id="8" name="Straight Connector 41">
            <a:extLst>
              <a:ext uri="{FF2B5EF4-FFF2-40B4-BE49-F238E27FC236}">
                <a16:creationId xmlns:a16="http://schemas.microsoft.com/office/drawing/2014/main" id="{0F8E1EE8-0826-99D5-7633-A71564B6FCDB}"/>
              </a:ext>
            </a:extLst>
          </p:cNvPr>
          <p:cNvCxnSpPr>
            <a:cxnSpLocks noChangeShapeType="1"/>
          </p:cNvCxnSpPr>
          <p:nvPr/>
        </p:nvCxnSpPr>
        <p:spPr bwMode="auto">
          <a:xfrm>
            <a:off x="1731068" y="2613508"/>
            <a:ext cx="4717554" cy="893"/>
          </a:xfrm>
          <a:prstGeom prst="line">
            <a:avLst/>
          </a:prstGeom>
          <a:noFill/>
          <a:ln w="9525" algn="ctr">
            <a:solidFill>
              <a:srgbClr val="B6B0AC"/>
            </a:solidFill>
            <a:prstDash val="dash"/>
            <a:round/>
            <a:headEnd/>
            <a:tailEnd/>
          </a:ln>
          <a:extLst>
            <a:ext uri="{909E8E84-426E-40DD-AFC4-6F175D3DCCD1}">
              <a14:hiddenFill xmlns:a14="http://schemas.microsoft.com/office/drawing/2010/main">
                <a:noFill/>
              </a14:hiddenFill>
            </a:ext>
          </a:extLst>
        </p:spPr>
      </p:cxnSp>
      <p:sp>
        <p:nvSpPr>
          <p:cNvPr id="9" name="ColumnHeader">
            <a:extLst>
              <a:ext uri="{FF2B5EF4-FFF2-40B4-BE49-F238E27FC236}">
                <a16:creationId xmlns:a16="http://schemas.microsoft.com/office/drawing/2014/main" id="{40909ADC-1CF2-8996-07DC-462D21FBD5C2}"/>
              </a:ext>
            </a:extLst>
          </p:cNvPr>
          <p:cNvSpPr>
            <a:spLocks noChangeArrowheads="1"/>
          </p:cNvSpPr>
          <p:nvPr/>
        </p:nvSpPr>
        <p:spPr bwMode="gray">
          <a:xfrm>
            <a:off x="4617071" y="1057537"/>
            <a:ext cx="1831552" cy="242374"/>
          </a:xfrm>
          <a:prstGeom prst="rect">
            <a:avLst/>
          </a:prstGeom>
          <a:ln/>
        </p:spPr>
        <p:style>
          <a:lnRef idx="2">
            <a:schemeClr val="accent6"/>
          </a:lnRef>
          <a:fillRef idx="1">
            <a:schemeClr val="lt1"/>
          </a:fillRef>
          <a:effectRef idx="0">
            <a:schemeClr val="accent6"/>
          </a:effectRef>
          <a:fontRef idx="minor">
            <a:schemeClr val="dk1"/>
          </a:fontRef>
        </p:style>
        <p:txBody>
          <a:bodyPr wrap="square" tIns="51435" bIns="51435"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14350" rtl="0" eaLnBrk="0" fontAlgn="base" hangingPunct="0">
              <a:spcBef>
                <a:spcPct val="0"/>
              </a:spcBef>
              <a:spcAft>
                <a:spcPct val="0"/>
              </a:spcAft>
              <a:defRPr/>
            </a:pPr>
            <a:r>
              <a:rPr lang="en-US" altLang="en-US" sz="900" b="1" kern="1200">
                <a:solidFill>
                  <a:srgbClr val="000000"/>
                </a:solidFill>
              </a:rPr>
              <a:t>Actions</a:t>
            </a:r>
          </a:p>
        </p:txBody>
      </p:sp>
      <p:sp>
        <p:nvSpPr>
          <p:cNvPr id="15" name="TextBox 14">
            <a:extLst>
              <a:ext uri="{FF2B5EF4-FFF2-40B4-BE49-F238E27FC236}">
                <a16:creationId xmlns:a16="http://schemas.microsoft.com/office/drawing/2014/main" id="{B170A8EC-C504-438C-0F75-AE96F1EA05F3}"/>
              </a:ext>
            </a:extLst>
          </p:cNvPr>
          <p:cNvSpPr txBox="1"/>
          <p:nvPr/>
        </p:nvSpPr>
        <p:spPr>
          <a:xfrm>
            <a:off x="2408464" y="1378672"/>
            <a:ext cx="1728641" cy="1032078"/>
          </a:xfrm>
          <a:prstGeom prst="rect">
            <a:avLst/>
          </a:prstGeom>
          <a:noFill/>
        </p:spPr>
        <p:txBody>
          <a:bodyPr wrap="square" lIns="51435" tIns="25718" rIns="51435" bIns="25718" rtlCol="0" anchor="t">
            <a:spAutoFit/>
          </a:bodyPr>
          <a:lstStyle/>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Reduce</a:t>
            </a:r>
            <a:br>
              <a:rPr lang="en-GB" sz="1050" kern="1200">
                <a:solidFill>
                  <a:prstClr val="black"/>
                </a:solidFill>
                <a:latin typeface="Encode Sans Semi Expanded"/>
                <a:ea typeface="+mn-ea"/>
                <a:cs typeface="+mn-cs"/>
              </a:rPr>
            </a:br>
            <a:r>
              <a:rPr lang="en-GB" sz="1050" kern="1200">
                <a:solidFill>
                  <a:prstClr val="black"/>
                </a:solidFill>
                <a:latin typeface="Encode Sans Semi Expanded"/>
                <a:ea typeface="+mn-ea"/>
                <a:cs typeface="+mn-cs"/>
              </a:rPr>
              <a:t> </a:t>
            </a:r>
            <a:br>
              <a:rPr lang="en-GB" sz="1050" kern="1200">
                <a:solidFill>
                  <a:prstClr val="black"/>
                </a:solidFill>
                <a:latin typeface="Encode Sans Semi Expanded"/>
                <a:ea typeface="+mn-ea"/>
                <a:cs typeface="+mn-cs"/>
              </a:rPr>
            </a:br>
            <a:endParaRPr lang="en-US" sz="2100" kern="1200">
              <a:solidFill>
                <a:prstClr val="black"/>
              </a:solidFill>
              <a:latin typeface="Encode Sans Semi Expanded"/>
              <a:ea typeface="+mn-ea"/>
              <a:cs typeface="+mn-cs"/>
            </a:endParaRP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Reuse</a:t>
            </a:r>
            <a:endParaRPr lang="en-GB" sz="2100" kern="1200">
              <a:solidFill>
                <a:prstClr val="black"/>
              </a:solidFill>
              <a:latin typeface="Encode Sans Semi Expanded"/>
              <a:ea typeface="+mn-ea"/>
              <a:cs typeface="+mn-cs"/>
            </a:endParaRPr>
          </a:p>
          <a:p>
            <a:pPr algn="l" defTabSz="514350" rtl="0">
              <a:spcBef>
                <a:spcPts val="346"/>
              </a:spcBef>
              <a:defRPr/>
            </a:pPr>
            <a:endParaRPr lang="en-GB" sz="619" kern="1200">
              <a:solidFill>
                <a:prstClr val="black"/>
              </a:solidFill>
              <a:latin typeface="Encode Sans Semi Expanded"/>
              <a:ea typeface="+mn-ea"/>
              <a:cs typeface="+mn-cs"/>
            </a:endParaRPr>
          </a:p>
        </p:txBody>
      </p:sp>
      <p:sp>
        <p:nvSpPr>
          <p:cNvPr id="16" name="TextBox 15">
            <a:extLst>
              <a:ext uri="{FF2B5EF4-FFF2-40B4-BE49-F238E27FC236}">
                <a16:creationId xmlns:a16="http://schemas.microsoft.com/office/drawing/2014/main" id="{D5F41969-CB9E-C958-597C-36B42AD649E3}"/>
              </a:ext>
            </a:extLst>
          </p:cNvPr>
          <p:cNvSpPr txBox="1"/>
          <p:nvPr/>
        </p:nvSpPr>
        <p:spPr>
          <a:xfrm>
            <a:off x="4660372" y="1307002"/>
            <a:ext cx="1728641" cy="975268"/>
          </a:xfrm>
          <a:prstGeom prst="rect">
            <a:avLst/>
          </a:prstGeom>
          <a:noFill/>
        </p:spPr>
        <p:txBody>
          <a:bodyPr wrap="square" lIns="51435" tIns="25718" rIns="51435" bIns="25718" rtlCol="0" anchor="t">
            <a:spAutoFit/>
          </a:bodyPr>
          <a:lstStyle/>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Reduce bag size</a:t>
            </a:r>
            <a:endParaRPr lang="en-US" sz="2100" kern="1200">
              <a:solidFill>
                <a:prstClr val="black"/>
              </a:solidFill>
              <a:latin typeface="Encode Sans Semi Expanded"/>
              <a:ea typeface="+mn-ea"/>
              <a:cs typeface="+mn-cs"/>
            </a:endParaRP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Review case size</a:t>
            </a:r>
            <a:endParaRPr lang="en-GB" sz="2100" kern="1200">
              <a:solidFill>
                <a:prstClr val="black"/>
              </a:solidFill>
              <a:latin typeface="Encode Sans Semi Expanded"/>
              <a:ea typeface="+mn-ea"/>
              <a:cs typeface="+mn-cs"/>
            </a:endParaRP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Remove tape use</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Recyclable materials (PCR) on all range </a:t>
            </a:r>
          </a:p>
        </p:txBody>
      </p:sp>
      <p:sp>
        <p:nvSpPr>
          <p:cNvPr id="17" name="TextBox 16">
            <a:extLst>
              <a:ext uri="{FF2B5EF4-FFF2-40B4-BE49-F238E27FC236}">
                <a16:creationId xmlns:a16="http://schemas.microsoft.com/office/drawing/2014/main" id="{AA57A231-10F9-37B7-FF9C-5ABD08064DF5}"/>
              </a:ext>
            </a:extLst>
          </p:cNvPr>
          <p:cNvSpPr txBox="1"/>
          <p:nvPr/>
        </p:nvSpPr>
        <p:spPr>
          <a:xfrm>
            <a:off x="2408463" y="2697306"/>
            <a:ext cx="1728641" cy="1270605"/>
          </a:xfrm>
          <a:prstGeom prst="rect">
            <a:avLst/>
          </a:prstGeom>
          <a:noFill/>
        </p:spPr>
        <p:txBody>
          <a:bodyPr wrap="square" lIns="51435" tIns="25718" rIns="51435" bIns="25718" rtlCol="0" anchor="t">
            <a:spAutoFit/>
          </a:bodyPr>
          <a:lstStyle/>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Reduce raw potato wastage </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Reduce edible waste </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Make Flavours more efficient</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Reduce changeover times </a:t>
            </a:r>
          </a:p>
          <a:p>
            <a:pPr marL="96441" indent="-96441" algn="l" defTabSz="514350" rtl="0">
              <a:spcBef>
                <a:spcPts val="346"/>
              </a:spcBef>
              <a:buFont typeface="Arial" panose="020B0604020202020204" pitchFamily="34" charset="0"/>
              <a:buChar char="•"/>
              <a:defRPr/>
            </a:pPr>
            <a:endParaRPr lang="en-GB" sz="619" kern="1200">
              <a:solidFill>
                <a:prstClr val="black"/>
              </a:solidFill>
              <a:latin typeface="Encode Sans Semi Expanded"/>
              <a:ea typeface="+mn-ea"/>
              <a:cs typeface="+mn-cs"/>
            </a:endParaRPr>
          </a:p>
        </p:txBody>
      </p:sp>
      <p:sp>
        <p:nvSpPr>
          <p:cNvPr id="19" name="TextBox 18">
            <a:extLst>
              <a:ext uri="{FF2B5EF4-FFF2-40B4-BE49-F238E27FC236}">
                <a16:creationId xmlns:a16="http://schemas.microsoft.com/office/drawing/2014/main" id="{4A3D6464-93AE-8A72-6CDC-0D7512E4180A}"/>
              </a:ext>
            </a:extLst>
          </p:cNvPr>
          <p:cNvSpPr txBox="1"/>
          <p:nvPr/>
        </p:nvSpPr>
        <p:spPr>
          <a:xfrm>
            <a:off x="4660370" y="2625635"/>
            <a:ext cx="2175743" cy="813685"/>
          </a:xfrm>
          <a:prstGeom prst="rect">
            <a:avLst/>
          </a:prstGeom>
          <a:noFill/>
        </p:spPr>
        <p:txBody>
          <a:bodyPr wrap="square" lIns="51435" tIns="25718" rIns="51435" bIns="25718" rtlCol="0" anchor="t">
            <a:spAutoFit/>
          </a:bodyPr>
          <a:lstStyle/>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Take the whole crop from the farm </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Eliminate clumping </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Fewer allergens</a:t>
            </a:r>
          </a:p>
          <a:p>
            <a:pPr marL="96441" indent="-96441" algn="l" defTabSz="514350" rtl="0">
              <a:spcBef>
                <a:spcPts val="346"/>
              </a:spcBef>
              <a:buFont typeface="Arial" panose="020B0604020202020204" pitchFamily="34" charset="0"/>
              <a:buChar char="•"/>
              <a:defRPr/>
            </a:pPr>
            <a:r>
              <a:rPr lang="en-GB" sz="1050" kern="1200">
                <a:solidFill>
                  <a:prstClr val="black"/>
                </a:solidFill>
                <a:latin typeface="Encode Sans Semi Expanded"/>
                <a:ea typeface="+mn-ea"/>
                <a:cs typeface="+mn-cs"/>
              </a:rPr>
              <a:t>SKU efficiency</a:t>
            </a:r>
          </a:p>
        </p:txBody>
      </p:sp>
      <p:sp>
        <p:nvSpPr>
          <p:cNvPr id="20" name="FlowTriangle">
            <a:extLst>
              <a:ext uri="{FF2B5EF4-FFF2-40B4-BE49-F238E27FC236}">
                <a16:creationId xmlns:a16="http://schemas.microsoft.com/office/drawing/2014/main" id="{AD108BCA-4BF2-6A88-3380-41642D7E2E69}"/>
              </a:ext>
            </a:extLst>
          </p:cNvPr>
          <p:cNvSpPr>
            <a:spLocks noChangeArrowheads="1"/>
          </p:cNvSpPr>
          <p:nvPr/>
        </p:nvSpPr>
        <p:spPr bwMode="gray">
          <a:xfrm rot="5400000">
            <a:off x="2884058" y="2841105"/>
            <a:ext cx="2914633" cy="244516"/>
          </a:xfrm>
          <a:prstGeom prst="triangle">
            <a:avLst>
              <a:gd name="adj" fmla="val 50000"/>
            </a:avLst>
          </a:prstGeom>
          <a:solidFill>
            <a:schemeClr val="accent6"/>
          </a:solidFill>
          <a:ln w="9525" algn="ctr">
            <a:solidFill>
              <a:srgbClr val="B2B2B2"/>
            </a:solidFill>
            <a:miter lim="800000"/>
            <a:headEnd/>
            <a:tailEnd/>
          </a:ln>
        </p:spPr>
        <p:txBody>
          <a:bodyPr rot="10800000" vert="eaVert" wrap="none" anchor="ctr"/>
          <a:lstStyle>
            <a:lvl1pPr>
              <a:spcBef>
                <a:spcPct val="40000"/>
              </a:spcBef>
              <a:buClr>
                <a:schemeClr val="tx2"/>
              </a:buClr>
              <a:buChar char="•"/>
              <a:defRPr sz="2000">
                <a:solidFill>
                  <a:srgbClr val="3C3530"/>
                </a:solidFill>
                <a:latin typeface="Arial" panose="020B0604020202020204" pitchFamily="34" charset="0"/>
              </a:defRPr>
            </a:lvl1pPr>
            <a:lvl2pPr marL="742950" indent="-285750">
              <a:spcBef>
                <a:spcPct val="40000"/>
              </a:spcBef>
              <a:buClr>
                <a:schemeClr val="tx2"/>
              </a:buClr>
              <a:buChar char="•"/>
              <a:defRPr>
                <a:solidFill>
                  <a:srgbClr val="3C3530"/>
                </a:solidFill>
                <a:latin typeface="Arial" panose="020B0604020202020204" pitchFamily="34" charset="0"/>
              </a:defRPr>
            </a:lvl2pPr>
            <a:lvl3pPr marL="1143000" indent="-228600">
              <a:spcBef>
                <a:spcPct val="40000"/>
              </a:spcBef>
              <a:buClr>
                <a:schemeClr val="tx2"/>
              </a:buClr>
              <a:buChar char="•"/>
              <a:defRPr>
                <a:solidFill>
                  <a:srgbClr val="3C3530"/>
                </a:solidFill>
                <a:latin typeface="Arial" panose="020B0604020202020204" pitchFamily="34" charset="0"/>
              </a:defRPr>
            </a:lvl3pPr>
            <a:lvl4pPr marL="1600200" indent="-228600">
              <a:spcBef>
                <a:spcPct val="40000"/>
              </a:spcBef>
              <a:buClr>
                <a:schemeClr val="tx2"/>
              </a:buClr>
              <a:buChar char="•"/>
              <a:defRPr>
                <a:solidFill>
                  <a:srgbClr val="3C3530"/>
                </a:solidFill>
                <a:latin typeface="Arial" panose="020B0604020202020204" pitchFamily="34" charset="0"/>
              </a:defRPr>
            </a:lvl4pPr>
            <a:lvl5pPr marL="2057400" indent="-228600">
              <a:spcBef>
                <a:spcPct val="40000"/>
              </a:spcBef>
              <a:buClr>
                <a:schemeClr val="tx2"/>
              </a:buClr>
              <a:buChar char="•"/>
              <a:defRPr>
                <a:solidFill>
                  <a:srgbClr val="3C3530"/>
                </a:solidFill>
                <a:latin typeface="Arial" panose="020B0604020202020204" pitchFamily="34" charset="0"/>
              </a:defRPr>
            </a:lvl5pPr>
            <a:lvl6pPr marL="25146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6pPr>
            <a:lvl7pPr marL="29718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7pPr>
            <a:lvl8pPr marL="34290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8pPr>
            <a:lvl9pPr marL="3886200" indent="-228600" eaLnBrk="0" fontAlgn="base" hangingPunct="0">
              <a:spcBef>
                <a:spcPct val="40000"/>
              </a:spcBef>
              <a:spcAft>
                <a:spcPct val="0"/>
              </a:spcAft>
              <a:buClr>
                <a:schemeClr val="tx2"/>
              </a:buClr>
              <a:buChar char="•"/>
              <a:defRPr>
                <a:solidFill>
                  <a:srgbClr val="3C3530"/>
                </a:solidFill>
                <a:latin typeface="Arial" panose="020B0604020202020204" pitchFamily="34" charset="0"/>
              </a:defRPr>
            </a:lvl9pPr>
          </a:lstStyle>
          <a:p>
            <a:pPr algn="ctr" defTabSz="685800" rtl="0" eaLnBrk="0" fontAlgn="base" hangingPunct="0">
              <a:spcBef>
                <a:spcPct val="0"/>
              </a:spcBef>
              <a:spcAft>
                <a:spcPct val="0"/>
              </a:spcAft>
              <a:buClrTx/>
              <a:buNone/>
            </a:pPr>
            <a:endParaRPr lang="en-US" altLang="en-US" sz="788" b="1" kern="1200">
              <a:solidFill>
                <a:srgbClr val="FF0000"/>
              </a:solidFill>
              <a:ea typeface="+mn-ea"/>
              <a:cs typeface="Arial" panose="020B0604020202020204" pitchFamily="34" charset="0"/>
            </a:endParaRPr>
          </a:p>
        </p:txBody>
      </p:sp>
    </p:spTree>
    <p:extLst>
      <p:ext uri="{BB962C8B-B14F-4D97-AF65-F5344CB8AC3E}">
        <p14:creationId xmlns:p14="http://schemas.microsoft.com/office/powerpoint/2010/main" val="50407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8B6D107-A6FF-1E51-5547-1A764E0E510D}"/>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F8088C47-EAD5-3830-EB07-9E3B8E0495CF}"/>
                </a:ext>
              </a:extLst>
            </p:cNvPr>
            <p:cNvGrpSpPr/>
            <p:nvPr/>
          </p:nvGrpSpPr>
          <p:grpSpPr>
            <a:xfrm>
              <a:off x="1949798" y="4781550"/>
              <a:ext cx="5717233" cy="228599"/>
              <a:chOff x="1269534" y="4824470"/>
              <a:chExt cx="5717233" cy="228599"/>
            </a:xfrm>
          </p:grpSpPr>
          <p:pic>
            <p:nvPicPr>
              <p:cNvPr id="4" name="object 4"/>
              <p:cNvPicPr/>
              <p:nvPr/>
            </p:nvPicPr>
            <p:blipFill>
              <a:blip r:embed="rId2" cstate="print"/>
              <a:stretch>
                <a:fillRect/>
              </a:stretch>
            </p:blipFill>
            <p:spPr>
              <a:xfrm>
                <a:off x="1269534" y="4879677"/>
                <a:ext cx="219074" cy="123824"/>
              </a:xfrm>
              <a:prstGeom prst="rect">
                <a:avLst/>
              </a:prstGeom>
            </p:spPr>
          </p:pic>
          <p:grpSp>
            <p:nvGrpSpPr>
              <p:cNvPr id="5" name="object 5"/>
              <p:cNvGrpSpPr/>
              <p:nvPr/>
            </p:nvGrpSpPr>
            <p:grpSpPr>
              <a:xfrm>
                <a:off x="1521710" y="4824470"/>
                <a:ext cx="2470492" cy="228599"/>
                <a:chOff x="3886815" y="4813822"/>
                <a:chExt cx="2470492" cy="228599"/>
              </a:xfrm>
            </p:grpSpPr>
            <p:pic>
              <p:nvPicPr>
                <p:cNvPr id="7" name="object 7"/>
                <p:cNvPicPr/>
                <p:nvPr/>
              </p:nvPicPr>
              <p:blipFill>
                <a:blip r:embed="rId3" cstate="print"/>
                <a:stretch>
                  <a:fillRect/>
                </a:stretch>
              </p:blipFill>
              <p:spPr>
                <a:xfrm>
                  <a:off x="3886815" y="4813822"/>
                  <a:ext cx="333374" cy="228599"/>
                </a:xfrm>
                <a:prstGeom prst="rect">
                  <a:avLst/>
                </a:prstGeom>
              </p:spPr>
            </p:pic>
            <p:pic>
              <p:nvPicPr>
                <p:cNvPr id="8" name="object 8"/>
                <p:cNvPicPr/>
                <p:nvPr/>
              </p:nvPicPr>
              <p:blipFill>
                <a:blip r:embed="rId4" cstate="print"/>
                <a:stretch>
                  <a:fillRect/>
                </a:stretch>
              </p:blipFill>
              <p:spPr>
                <a:xfrm>
                  <a:off x="4251546" y="4862302"/>
                  <a:ext cx="514349" cy="142874"/>
                </a:xfrm>
                <a:prstGeom prst="rect">
                  <a:avLst/>
                </a:prstGeom>
              </p:spPr>
            </p:pic>
            <p:pic>
              <p:nvPicPr>
                <p:cNvPr id="9" name="object 9"/>
                <p:cNvPicPr/>
                <p:nvPr/>
              </p:nvPicPr>
              <p:blipFill>
                <a:blip r:embed="rId5" cstate="print"/>
                <a:stretch>
                  <a:fillRect/>
                </a:stretch>
              </p:blipFill>
              <p:spPr>
                <a:xfrm>
                  <a:off x="5418641" y="4876864"/>
                  <a:ext cx="428624" cy="104774"/>
                </a:xfrm>
                <a:prstGeom prst="rect">
                  <a:avLst/>
                </a:prstGeom>
              </p:spPr>
            </p:pic>
            <p:pic>
              <p:nvPicPr>
                <p:cNvPr id="10" name="object 10"/>
                <p:cNvPicPr/>
                <p:nvPr/>
              </p:nvPicPr>
              <p:blipFill>
                <a:blip r:embed="rId6" cstate="print"/>
                <a:stretch>
                  <a:fillRect/>
                </a:stretch>
              </p:blipFill>
              <p:spPr>
                <a:xfrm>
                  <a:off x="5881058" y="4844416"/>
                  <a:ext cx="476249" cy="161924"/>
                </a:xfrm>
                <a:prstGeom prst="rect">
                  <a:avLst/>
                </a:prstGeom>
              </p:spPr>
            </p:pic>
          </p:grpSp>
          <p:pic>
            <p:nvPicPr>
              <p:cNvPr id="11" name="object 11"/>
              <p:cNvPicPr/>
              <p:nvPr/>
            </p:nvPicPr>
            <p:blipFill>
              <a:blip r:embed="rId7" cstate="print"/>
              <a:stretch>
                <a:fillRect/>
              </a:stretch>
            </p:blipFill>
            <p:spPr>
              <a:xfrm>
                <a:off x="4064581" y="4861555"/>
                <a:ext cx="285749" cy="142874"/>
              </a:xfrm>
              <a:prstGeom prst="rect">
                <a:avLst/>
              </a:prstGeom>
            </p:spPr>
          </p:pic>
          <p:pic>
            <p:nvPicPr>
              <p:cNvPr id="14" name="object 14"/>
              <p:cNvPicPr/>
              <p:nvPr/>
            </p:nvPicPr>
            <p:blipFill>
              <a:blip r:embed="rId8" cstate="print"/>
              <a:stretch>
                <a:fillRect/>
              </a:stretch>
            </p:blipFill>
            <p:spPr>
              <a:xfrm>
                <a:off x="5000031" y="4868330"/>
                <a:ext cx="504824" cy="161924"/>
              </a:xfrm>
              <a:prstGeom prst="rect">
                <a:avLst/>
              </a:prstGeom>
            </p:spPr>
          </p:pic>
          <p:pic>
            <p:nvPicPr>
              <p:cNvPr id="15" name="object 15"/>
              <p:cNvPicPr/>
              <p:nvPr/>
            </p:nvPicPr>
            <p:blipFill>
              <a:blip r:embed="rId9" cstate="print"/>
              <a:stretch>
                <a:fillRect/>
              </a:stretch>
            </p:blipFill>
            <p:spPr>
              <a:xfrm>
                <a:off x="5934703" y="4851576"/>
                <a:ext cx="476249" cy="171449"/>
              </a:xfrm>
              <a:prstGeom prst="rect">
                <a:avLst/>
              </a:prstGeom>
            </p:spPr>
          </p:pic>
          <p:pic>
            <p:nvPicPr>
              <p:cNvPr id="16" name="object 16"/>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DD98F100-1281-994F-CCBA-87AAC308597C}"/>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4862BB23-5891-AAC9-7AC3-BCC4AE87E28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E47E63E8-CA2B-BAF3-906D-AC315BE75913}"/>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94E9F0BE-D8DE-9D61-4125-D37FC0CE77C1}"/>
              </a:ext>
            </a:extLst>
          </p:cNvPr>
          <p:cNvSpPr txBox="1"/>
          <p:nvPr/>
        </p:nvSpPr>
        <p:spPr>
          <a:xfrm>
            <a:off x="0" y="693314"/>
            <a:ext cx="9144000" cy="2000548"/>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Robert Elliot </a:t>
            </a:r>
            <a:br>
              <a:rPr lang="en-US" sz="40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Director of </a:t>
            </a:r>
            <a:r>
              <a:rPr lang="en-GB" sz="2800">
                <a:effectLst/>
                <a:latin typeface="Arial" panose="020B0604020202020204" pitchFamily="34" charset="0"/>
                <a:ea typeface="Calibri" panose="020F0502020204030204" pitchFamily="34" charset="0"/>
              </a:rPr>
              <a:t>of Business Engagement and Policy</a:t>
            </a:r>
            <a:r>
              <a:rPr lang="en-US" sz="2800">
                <a:latin typeface="Arial" panose="020B0604020202020204" pitchFamily="34" charset="0"/>
                <a:cs typeface="Arial" panose="020B0604020202020204" pitchFamily="34" charset="0"/>
              </a:rPr>
              <a:t>, Herefordshire &amp; Worcestershire </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Chamber of Commerce</a:t>
            </a:r>
            <a:endParaRPr lang="en-GB" sz="2600">
              <a:latin typeface="Arial" panose="020B0604020202020204" pitchFamily="34" charset="0"/>
              <a:cs typeface="Arial" panose="020B0604020202020204" pitchFamily="34" charset="0"/>
            </a:endParaRPr>
          </a:p>
        </p:txBody>
      </p:sp>
      <p:pic>
        <p:nvPicPr>
          <p:cNvPr id="6" name="Picture 5" descr="HWC_logo for signature.jpg">
            <a:extLst>
              <a:ext uri="{FF2B5EF4-FFF2-40B4-BE49-F238E27FC236}">
                <a16:creationId xmlns:a16="http://schemas.microsoft.com/office/drawing/2014/main" id="{81226548-57C4-560D-7779-198706D6C9D5}"/>
              </a:ext>
            </a:extLst>
          </p:cNvPr>
          <p:cNvPicPr>
            <a:picLocks noChangeAspect="1"/>
          </p:cNvPicPr>
          <p:nvPr/>
        </p:nvPicPr>
        <p:blipFill>
          <a:blip r:embed="rId15" cstate="print"/>
          <a:stretch>
            <a:fillRect/>
          </a:stretch>
        </p:blipFill>
        <p:spPr>
          <a:xfrm>
            <a:off x="3326008" y="3107417"/>
            <a:ext cx="2843540" cy="1059218"/>
          </a:xfrm>
          <a:prstGeom prst="rect">
            <a:avLst/>
          </a:prstGeom>
        </p:spPr>
      </p:pic>
    </p:spTree>
    <p:extLst>
      <p:ext uri="{BB962C8B-B14F-4D97-AF65-F5344CB8AC3E}">
        <p14:creationId xmlns:p14="http://schemas.microsoft.com/office/powerpoint/2010/main" val="1456472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86D4-9B6F-B640-8976-AD9DD6E0EC8E}"/>
              </a:ext>
            </a:extLst>
          </p:cNvPr>
          <p:cNvSpPr>
            <a:spLocks noGrp="1"/>
          </p:cNvSpPr>
          <p:nvPr>
            <p:ph type="title"/>
          </p:nvPr>
        </p:nvSpPr>
        <p:spPr/>
        <p:txBody>
          <a:bodyPr/>
          <a:lstStyle/>
          <a:p>
            <a:pPr>
              <a:lnSpc>
                <a:spcPct val="103000"/>
              </a:lnSpc>
            </a:pPr>
            <a:r>
              <a:rPr lang="en-GB" sz="2175" b="1">
                <a:solidFill>
                  <a:srgbClr val="FF0000"/>
                </a:solidFill>
                <a:latin typeface="Intersnack Script"/>
                <a:ea typeface="+mn-ea"/>
                <a:cs typeface="Intersnack Script"/>
              </a:rPr>
              <a:t>New Product Development </a:t>
            </a:r>
          </a:p>
        </p:txBody>
      </p:sp>
      <p:pic>
        <p:nvPicPr>
          <p:cNvPr id="1026" name="Picture 2">
            <a:extLst>
              <a:ext uri="{FF2B5EF4-FFF2-40B4-BE49-F238E27FC236}">
                <a16:creationId xmlns:a16="http://schemas.microsoft.com/office/drawing/2014/main" id="{00DE92F1-2FB4-AA8F-4733-D8A3FCF0D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7906" y="749096"/>
            <a:ext cx="2908189" cy="3985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E797D90-A1AB-FCBB-2E03-C6E8FA06B2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4735" y="836362"/>
            <a:ext cx="2841810" cy="38985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0CEC81D-9511-3C0A-D681-01494F5E4E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66" r="13056"/>
          <a:stretch/>
        </p:blipFill>
        <p:spPr bwMode="auto">
          <a:xfrm>
            <a:off x="1" y="1060816"/>
            <a:ext cx="2607179" cy="3449666"/>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68D640A6-C472-62F3-4CBD-E303398A8EDF}"/>
              </a:ext>
            </a:extLst>
          </p:cNvPr>
          <p:cNvSpPr/>
          <p:nvPr/>
        </p:nvSpPr>
        <p:spPr>
          <a:xfrm>
            <a:off x="2502441" y="2571751"/>
            <a:ext cx="846307" cy="455984"/>
          </a:xfrm>
          <a:prstGeom prst="rightArrow">
            <a:avLst/>
          </a:prstGeom>
          <a:solidFill>
            <a:srgbClr val="6033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GB" sz="1350" kern="1200">
              <a:solidFill>
                <a:prstClr val="white"/>
              </a:solidFill>
              <a:latin typeface="Aptos" panose="02110004020202020204"/>
            </a:endParaRPr>
          </a:p>
        </p:txBody>
      </p:sp>
    </p:spTree>
    <p:extLst>
      <p:ext uri="{BB962C8B-B14F-4D97-AF65-F5344CB8AC3E}">
        <p14:creationId xmlns:p14="http://schemas.microsoft.com/office/powerpoint/2010/main" val="131943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2031-BB1E-9308-F7E4-C78D1BBBB359}"/>
              </a:ext>
            </a:extLst>
          </p:cNvPr>
          <p:cNvSpPr>
            <a:spLocks noGrp="1"/>
          </p:cNvSpPr>
          <p:nvPr>
            <p:ph type="title"/>
          </p:nvPr>
        </p:nvSpPr>
        <p:spPr>
          <a:xfrm>
            <a:off x="392085" y="321297"/>
            <a:ext cx="8025135" cy="321297"/>
          </a:xfrm>
        </p:spPr>
        <p:txBody>
          <a:bodyPr wrap="square" anchor="ctr">
            <a:normAutofit fontScale="90000"/>
          </a:bodyPr>
          <a:lstStyle/>
          <a:p>
            <a:pPr>
              <a:lnSpc>
                <a:spcPct val="103000"/>
              </a:lnSpc>
            </a:pPr>
            <a:r>
              <a:rPr lang="en-GB" sz="2175" b="1">
                <a:solidFill>
                  <a:srgbClr val="FF0000"/>
                </a:solidFill>
                <a:latin typeface="Intersnack Script"/>
                <a:ea typeface="+mn-ea"/>
                <a:cs typeface="Intersnack Script"/>
              </a:rPr>
              <a:t>Intersnack Work System </a:t>
            </a:r>
          </a:p>
        </p:txBody>
      </p:sp>
      <p:sp>
        <p:nvSpPr>
          <p:cNvPr id="3" name="Content Placeholder 2">
            <a:extLst>
              <a:ext uri="{FF2B5EF4-FFF2-40B4-BE49-F238E27FC236}">
                <a16:creationId xmlns:a16="http://schemas.microsoft.com/office/drawing/2014/main" id="{0C8BFF67-6DB6-1EF1-B9F0-F203A05CDE01}"/>
              </a:ext>
            </a:extLst>
          </p:cNvPr>
          <p:cNvSpPr>
            <a:spLocks noGrp="1"/>
          </p:cNvSpPr>
          <p:nvPr>
            <p:ph sz="half" idx="1"/>
          </p:nvPr>
        </p:nvSpPr>
        <p:spPr>
          <a:xfrm>
            <a:off x="390834" y="843558"/>
            <a:ext cx="3752759" cy="3456385"/>
          </a:xfrm>
        </p:spPr>
        <p:txBody>
          <a:bodyPr wrap="square" anchor="t">
            <a:normAutofit fontScale="25000" lnSpcReduction="20000"/>
          </a:bodyPr>
          <a:lstStyle/>
          <a:p>
            <a:pPr marL="0" indent="0" algn="just">
              <a:buNone/>
            </a:pPr>
            <a:r>
              <a:rPr lang="en-GB" sz="4200"/>
              <a:t>The Intersnack Work System (commonly known as </a:t>
            </a:r>
            <a:r>
              <a:rPr lang="en-GB" sz="4200" b="1"/>
              <a:t>IWS</a:t>
            </a:r>
            <a:r>
              <a:rPr lang="en-GB" sz="4200"/>
              <a:t>) our standardised way of doing business together and operating our supply chain. It is designed to achieve and sustain breakthrough business results through </a:t>
            </a:r>
            <a:r>
              <a:rPr lang="en-GB" sz="4200" b="1"/>
              <a:t>100% colleague engagement with a zero loss mindset.</a:t>
            </a:r>
          </a:p>
          <a:p>
            <a:pPr marL="0" indent="0" fontAlgn="base">
              <a:buNone/>
            </a:pPr>
            <a:endParaRPr lang="en-GB" sz="4200" b="1"/>
          </a:p>
          <a:p>
            <a:pPr marL="0" indent="0" fontAlgn="base">
              <a:buNone/>
            </a:pPr>
            <a:r>
              <a:rPr lang="en-GB" sz="4200" b="1"/>
              <a:t>How does it work?</a:t>
            </a:r>
          </a:p>
          <a:p>
            <a:pPr algn="l" fontAlgn="base">
              <a:buFont typeface="Arial" panose="020B0604020202020204"/>
              <a:buChar char="•"/>
            </a:pPr>
            <a:r>
              <a:rPr lang="en-GB" sz="4200"/>
              <a:t>Focuses on reducing losses through the supply chain</a:t>
            </a:r>
          </a:p>
          <a:p>
            <a:pPr algn="l" fontAlgn="base">
              <a:buFont typeface="Arial" panose="020B0604020202020204"/>
              <a:buChar char="•"/>
            </a:pPr>
            <a:r>
              <a:rPr lang="en-GB" sz="4200"/>
              <a:t>Not a system but a methodology (way of working)</a:t>
            </a:r>
          </a:p>
          <a:p>
            <a:pPr algn="l" fontAlgn="base">
              <a:buFont typeface="Arial" panose="020B0604020202020204"/>
              <a:buChar char="•"/>
            </a:pPr>
            <a:r>
              <a:rPr lang="en-GB" sz="4200"/>
              <a:t>Establishes the best way to do something, and then repeating it</a:t>
            </a:r>
          </a:p>
          <a:p>
            <a:pPr algn="l" fontAlgn="base">
              <a:buFont typeface="Arial" panose="020B0604020202020204"/>
              <a:buChar char="•"/>
            </a:pPr>
            <a:r>
              <a:rPr lang="en-GB" sz="4200"/>
              <a:t>Gives more decision-making and autonomy to those closest to the line... empowering them by giving them full ownership</a:t>
            </a:r>
            <a:br>
              <a:rPr lang="en-GB" sz="4200"/>
            </a:br>
            <a:endParaRPr lang="en-GB" sz="4200"/>
          </a:p>
          <a:p>
            <a:pPr algn="l" fontAlgn="base">
              <a:buFont typeface="Arial" panose="020B0604020202020204"/>
              <a:buChar char="•"/>
            </a:pPr>
            <a:r>
              <a:rPr lang="en-GB" sz="4200"/>
              <a:t>Removes hierarchical delay and enables colleagues to make tomorrow better than today and create more happy snacking moments</a:t>
            </a:r>
          </a:p>
          <a:p>
            <a:pPr algn="l" fontAlgn="base">
              <a:buFont typeface="Arial" panose="020B0604020202020204"/>
              <a:buChar char="•"/>
            </a:pPr>
            <a:r>
              <a:rPr lang="en-GB" sz="4200"/>
              <a:t>Needs everyone's buy-in</a:t>
            </a:r>
          </a:p>
          <a:p>
            <a:pPr algn="l" fontAlgn="base">
              <a:buFont typeface="Arial" panose="020B0604020202020204"/>
              <a:buChar char="•"/>
            </a:pPr>
            <a:r>
              <a:rPr lang="en-GB" sz="4200"/>
              <a:t>Training and development support our people to be successful</a:t>
            </a:r>
          </a:p>
          <a:p>
            <a:pPr algn="l" fontAlgn="base">
              <a:buFont typeface="Arial" panose="020B0604020202020204"/>
              <a:buChar char="•"/>
            </a:pPr>
            <a:r>
              <a:rPr lang="en-GB" sz="4200"/>
              <a:t>Eliminates variation, duplication  and waste</a:t>
            </a:r>
          </a:p>
          <a:p>
            <a:pPr marL="0" indent="0" algn="just">
              <a:buNone/>
            </a:pPr>
            <a:endParaRPr lang="en-GB" sz="1350" b="1"/>
          </a:p>
        </p:txBody>
      </p:sp>
      <p:sp>
        <p:nvSpPr>
          <p:cNvPr id="27" name="Rectangle 41">
            <a:extLst>
              <a:ext uri="{FF2B5EF4-FFF2-40B4-BE49-F238E27FC236}">
                <a16:creationId xmlns:a16="http://schemas.microsoft.com/office/drawing/2014/main" id="{9353526B-F0EB-A385-7ACB-D42317BC4C1B}"/>
              </a:ext>
            </a:extLst>
          </p:cNvPr>
          <p:cNvSpPr>
            <a:spLocks noChangeArrowheads="1"/>
          </p:cNvSpPr>
          <p:nvPr/>
        </p:nvSpPr>
        <p:spPr bwMode="auto">
          <a:xfrm>
            <a:off x="7305286" y="2793410"/>
            <a:ext cx="1832115" cy="603372"/>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l" defTabSz="685800" rtl="0" eaLnBrk="1" hangingPunct="1">
              <a:spcBef>
                <a:spcPct val="0"/>
              </a:spcBef>
              <a:buClrTx/>
              <a:buSzTx/>
              <a:buNone/>
              <a:defRPr/>
            </a:pPr>
            <a:endParaRPr lang="en-US" altLang="en-US" sz="969" kern="1200">
              <a:solidFill>
                <a:srgbClr val="000000"/>
              </a:solidFill>
              <a:ea typeface="+mn-ea"/>
            </a:endParaRPr>
          </a:p>
        </p:txBody>
      </p:sp>
      <p:sp>
        <p:nvSpPr>
          <p:cNvPr id="28" name="Rectangle 27">
            <a:extLst>
              <a:ext uri="{FF2B5EF4-FFF2-40B4-BE49-F238E27FC236}">
                <a16:creationId xmlns:a16="http://schemas.microsoft.com/office/drawing/2014/main" id="{60ED8EA3-7F4F-EFD7-2FAD-B41D7CE65BB4}"/>
              </a:ext>
            </a:extLst>
          </p:cNvPr>
          <p:cNvSpPr>
            <a:spLocks noChangeArrowheads="1"/>
          </p:cNvSpPr>
          <p:nvPr/>
        </p:nvSpPr>
        <p:spPr bwMode="auto">
          <a:xfrm>
            <a:off x="4265653" y="2806598"/>
            <a:ext cx="1744985" cy="631947"/>
          </a:xfrm>
          <a:prstGeom prst="rect">
            <a:avLst/>
          </a:prstGeom>
          <a:solidFill>
            <a:srgbClr val="80808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l" defTabSz="685800" rtl="0" eaLnBrk="1" hangingPunct="1">
              <a:spcBef>
                <a:spcPct val="0"/>
              </a:spcBef>
              <a:buClrTx/>
              <a:buSzTx/>
              <a:buNone/>
              <a:defRPr/>
            </a:pPr>
            <a:endParaRPr lang="en-US" altLang="en-US" sz="969" kern="1200">
              <a:solidFill>
                <a:srgbClr val="FFFFFF"/>
              </a:solidFill>
              <a:ea typeface="+mn-ea"/>
            </a:endParaRPr>
          </a:p>
        </p:txBody>
      </p:sp>
      <p:sp>
        <p:nvSpPr>
          <p:cNvPr id="29" name="Freeform 79">
            <a:extLst>
              <a:ext uri="{FF2B5EF4-FFF2-40B4-BE49-F238E27FC236}">
                <a16:creationId xmlns:a16="http://schemas.microsoft.com/office/drawing/2014/main" id="{5D718701-AA6A-6F32-3BB1-CF6B4C82EF37}"/>
              </a:ext>
            </a:extLst>
          </p:cNvPr>
          <p:cNvSpPr>
            <a:spLocks/>
          </p:cNvSpPr>
          <p:nvPr/>
        </p:nvSpPr>
        <p:spPr bwMode="auto">
          <a:xfrm>
            <a:off x="5896764" y="1660300"/>
            <a:ext cx="757910" cy="2376122"/>
          </a:xfrm>
          <a:custGeom>
            <a:avLst/>
            <a:gdLst>
              <a:gd name="T0" fmla="*/ 0 w 805"/>
              <a:gd name="T1" fmla="*/ 2147483647 h 2743"/>
              <a:gd name="T2" fmla="*/ 2147483647 w 805"/>
              <a:gd name="T3" fmla="*/ 2147483647 h 2743"/>
              <a:gd name="T4" fmla="*/ 2147483647 w 805"/>
              <a:gd name="T5" fmla="*/ 2147483647 h 2743"/>
              <a:gd name="T6" fmla="*/ 2147483647 w 805"/>
              <a:gd name="T7" fmla="*/ 2147483647 h 2743"/>
              <a:gd name="T8" fmla="*/ 2147483647 w 805"/>
              <a:gd name="T9" fmla="*/ 2147483647 h 2743"/>
              <a:gd name="T10" fmla="*/ 2147483647 w 805"/>
              <a:gd name="T11" fmla="*/ 2147483647 h 2743"/>
              <a:gd name="T12" fmla="*/ 2147483647 w 805"/>
              <a:gd name="T13" fmla="*/ 2147483647 h 2743"/>
              <a:gd name="T14" fmla="*/ 2147483647 w 805"/>
              <a:gd name="T15" fmla="*/ 2147483647 h 2743"/>
              <a:gd name="T16" fmla="*/ 2147483647 w 805"/>
              <a:gd name="T17" fmla="*/ 2147483647 h 2743"/>
              <a:gd name="T18" fmla="*/ 2147483647 w 805"/>
              <a:gd name="T19" fmla="*/ 2147483647 h 2743"/>
              <a:gd name="T20" fmla="*/ 2147483647 w 805"/>
              <a:gd name="T21" fmla="*/ 2147483647 h 2743"/>
              <a:gd name="T22" fmla="*/ 2147483647 w 805"/>
              <a:gd name="T23" fmla="*/ 2147483647 h 2743"/>
              <a:gd name="T24" fmla="*/ 2147483647 w 805"/>
              <a:gd name="T25" fmla="*/ 2147483647 h 2743"/>
              <a:gd name="T26" fmla="*/ 2147483647 w 805"/>
              <a:gd name="T27" fmla="*/ 2147483647 h 2743"/>
              <a:gd name="T28" fmla="*/ 2147483647 w 805"/>
              <a:gd name="T29" fmla="*/ 2147483647 h 2743"/>
              <a:gd name="T30" fmla="*/ 2147483647 w 805"/>
              <a:gd name="T31" fmla="*/ 2147483647 h 2743"/>
              <a:gd name="T32" fmla="*/ 2147483647 w 805"/>
              <a:gd name="T33" fmla="*/ 0 h 2743"/>
              <a:gd name="T34" fmla="*/ 2147483647 w 805"/>
              <a:gd name="T35" fmla="*/ 2147483647 h 2743"/>
              <a:gd name="T36" fmla="*/ 2147483647 w 805"/>
              <a:gd name="T37" fmla="*/ 2147483647 h 2743"/>
              <a:gd name="T38" fmla="*/ 2147483647 w 805"/>
              <a:gd name="T39" fmla="*/ 2147483647 h 2743"/>
              <a:gd name="T40" fmla="*/ 2147483647 w 805"/>
              <a:gd name="T41" fmla="*/ 2147483647 h 2743"/>
              <a:gd name="T42" fmla="*/ 2147483647 w 805"/>
              <a:gd name="T43" fmla="*/ 2147483647 h 2743"/>
              <a:gd name="T44" fmla="*/ 2147483647 w 805"/>
              <a:gd name="T45" fmla="*/ 2147483647 h 2743"/>
              <a:gd name="T46" fmla="*/ 2147483647 w 805"/>
              <a:gd name="T47" fmla="*/ 2147483647 h 2743"/>
              <a:gd name="T48" fmla="*/ 2147483647 w 805"/>
              <a:gd name="T49" fmla="*/ 2147483647 h 2743"/>
              <a:gd name="T50" fmla="*/ 2147483647 w 805"/>
              <a:gd name="T51" fmla="*/ 2147483647 h 2743"/>
              <a:gd name="T52" fmla="*/ 2147483647 w 805"/>
              <a:gd name="T53" fmla="*/ 2147483647 h 2743"/>
              <a:gd name="T54" fmla="*/ 2147483647 w 805"/>
              <a:gd name="T55" fmla="*/ 2147483647 h 2743"/>
              <a:gd name="T56" fmla="*/ 2147483647 w 805"/>
              <a:gd name="T57" fmla="*/ 2147483647 h 2743"/>
              <a:gd name="T58" fmla="*/ 2147483647 w 805"/>
              <a:gd name="T59" fmla="*/ 2147483647 h 2743"/>
              <a:gd name="T60" fmla="*/ 2147483647 w 805"/>
              <a:gd name="T61" fmla="*/ 2147483647 h 2743"/>
              <a:gd name="T62" fmla="*/ 2147483647 w 805"/>
              <a:gd name="T63" fmla="*/ 2147483647 h 2743"/>
              <a:gd name="T64" fmla="*/ 2147483647 w 805"/>
              <a:gd name="T65" fmla="*/ 2147483647 h 2743"/>
              <a:gd name="T66" fmla="*/ 2147483647 w 805"/>
              <a:gd name="T67" fmla="*/ 2147483647 h 2743"/>
              <a:gd name="T68" fmla="*/ 0 w 805"/>
              <a:gd name="T69" fmla="*/ 2147483647 h 2743"/>
              <a:gd name="T70" fmla="*/ 0 w 805"/>
              <a:gd name="T71" fmla="*/ 2147483647 h 27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05" h="2743">
                <a:moveTo>
                  <a:pt x="0" y="2096"/>
                </a:moveTo>
                <a:lnTo>
                  <a:pt x="105" y="2036"/>
                </a:lnTo>
                <a:lnTo>
                  <a:pt x="195" y="1965"/>
                </a:lnTo>
                <a:lnTo>
                  <a:pt x="270" y="1880"/>
                </a:lnTo>
                <a:lnTo>
                  <a:pt x="315" y="1806"/>
                </a:lnTo>
                <a:lnTo>
                  <a:pt x="357" y="1709"/>
                </a:lnTo>
                <a:lnTo>
                  <a:pt x="357" y="1951"/>
                </a:lnTo>
                <a:lnTo>
                  <a:pt x="414" y="1787"/>
                </a:lnTo>
                <a:lnTo>
                  <a:pt x="468" y="1624"/>
                </a:lnTo>
                <a:lnTo>
                  <a:pt x="495" y="1486"/>
                </a:lnTo>
                <a:lnTo>
                  <a:pt x="522" y="1341"/>
                </a:lnTo>
                <a:lnTo>
                  <a:pt x="558" y="1115"/>
                </a:lnTo>
                <a:lnTo>
                  <a:pt x="603" y="1349"/>
                </a:lnTo>
                <a:lnTo>
                  <a:pt x="666" y="1003"/>
                </a:lnTo>
                <a:lnTo>
                  <a:pt x="705" y="739"/>
                </a:lnTo>
                <a:lnTo>
                  <a:pt x="738" y="520"/>
                </a:lnTo>
                <a:lnTo>
                  <a:pt x="804" y="0"/>
                </a:lnTo>
                <a:lnTo>
                  <a:pt x="765" y="476"/>
                </a:lnTo>
                <a:lnTo>
                  <a:pt x="741" y="754"/>
                </a:lnTo>
                <a:lnTo>
                  <a:pt x="726" y="955"/>
                </a:lnTo>
                <a:lnTo>
                  <a:pt x="696" y="1326"/>
                </a:lnTo>
                <a:lnTo>
                  <a:pt x="675" y="1586"/>
                </a:lnTo>
                <a:lnTo>
                  <a:pt x="648" y="1839"/>
                </a:lnTo>
                <a:lnTo>
                  <a:pt x="588" y="1657"/>
                </a:lnTo>
                <a:lnTo>
                  <a:pt x="567" y="1750"/>
                </a:lnTo>
                <a:lnTo>
                  <a:pt x="531" y="1928"/>
                </a:lnTo>
                <a:lnTo>
                  <a:pt x="492" y="2084"/>
                </a:lnTo>
                <a:lnTo>
                  <a:pt x="423" y="2281"/>
                </a:lnTo>
                <a:lnTo>
                  <a:pt x="375" y="2408"/>
                </a:lnTo>
                <a:lnTo>
                  <a:pt x="264" y="2664"/>
                </a:lnTo>
                <a:lnTo>
                  <a:pt x="273" y="2534"/>
                </a:lnTo>
                <a:lnTo>
                  <a:pt x="273" y="2467"/>
                </a:lnTo>
                <a:lnTo>
                  <a:pt x="273" y="2400"/>
                </a:lnTo>
                <a:lnTo>
                  <a:pt x="267" y="2330"/>
                </a:lnTo>
                <a:lnTo>
                  <a:pt x="0" y="2742"/>
                </a:lnTo>
                <a:lnTo>
                  <a:pt x="0" y="2096"/>
                </a:lnTo>
              </a:path>
            </a:pathLst>
          </a:custGeom>
          <a:solidFill>
            <a:srgbClr val="FFF27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30" name="Freeform 80">
            <a:extLst>
              <a:ext uri="{FF2B5EF4-FFF2-40B4-BE49-F238E27FC236}">
                <a16:creationId xmlns:a16="http://schemas.microsoft.com/office/drawing/2014/main" id="{5147F4BE-3042-D66E-FFF7-B7F7E9C4B25C}"/>
              </a:ext>
            </a:extLst>
          </p:cNvPr>
          <p:cNvSpPr>
            <a:spLocks/>
          </p:cNvSpPr>
          <p:nvPr/>
        </p:nvSpPr>
        <p:spPr bwMode="auto">
          <a:xfrm>
            <a:off x="6728735" y="1660300"/>
            <a:ext cx="757911" cy="2376122"/>
          </a:xfrm>
          <a:custGeom>
            <a:avLst/>
            <a:gdLst>
              <a:gd name="T0" fmla="*/ 2147483647 w 805"/>
              <a:gd name="T1" fmla="*/ 2147483647 h 2743"/>
              <a:gd name="T2" fmla="*/ 2147483647 w 805"/>
              <a:gd name="T3" fmla="*/ 2147483647 h 2743"/>
              <a:gd name="T4" fmla="*/ 2147483647 w 805"/>
              <a:gd name="T5" fmla="*/ 2147483647 h 2743"/>
              <a:gd name="T6" fmla="*/ 2147483647 w 805"/>
              <a:gd name="T7" fmla="*/ 2147483647 h 2743"/>
              <a:gd name="T8" fmla="*/ 2147483647 w 805"/>
              <a:gd name="T9" fmla="*/ 2147483647 h 2743"/>
              <a:gd name="T10" fmla="*/ 2147483647 w 805"/>
              <a:gd name="T11" fmla="*/ 2147483647 h 2743"/>
              <a:gd name="T12" fmla="*/ 2147483647 w 805"/>
              <a:gd name="T13" fmla="*/ 2147483647 h 2743"/>
              <a:gd name="T14" fmla="*/ 2147483647 w 805"/>
              <a:gd name="T15" fmla="*/ 2147483647 h 2743"/>
              <a:gd name="T16" fmla="*/ 2147483647 w 805"/>
              <a:gd name="T17" fmla="*/ 2147483647 h 2743"/>
              <a:gd name="T18" fmla="*/ 2147483647 w 805"/>
              <a:gd name="T19" fmla="*/ 2147483647 h 2743"/>
              <a:gd name="T20" fmla="*/ 2147483647 w 805"/>
              <a:gd name="T21" fmla="*/ 2147483647 h 2743"/>
              <a:gd name="T22" fmla="*/ 2147483647 w 805"/>
              <a:gd name="T23" fmla="*/ 2147483647 h 2743"/>
              <a:gd name="T24" fmla="*/ 2147483647 w 805"/>
              <a:gd name="T25" fmla="*/ 2147483647 h 2743"/>
              <a:gd name="T26" fmla="*/ 2147483647 w 805"/>
              <a:gd name="T27" fmla="*/ 2147483647 h 2743"/>
              <a:gd name="T28" fmla="*/ 2147483647 w 805"/>
              <a:gd name="T29" fmla="*/ 2147483647 h 2743"/>
              <a:gd name="T30" fmla="*/ 2147483647 w 805"/>
              <a:gd name="T31" fmla="*/ 2147483647 h 2743"/>
              <a:gd name="T32" fmla="*/ 0 w 805"/>
              <a:gd name="T33" fmla="*/ 0 h 2743"/>
              <a:gd name="T34" fmla="*/ 2147483647 w 805"/>
              <a:gd name="T35" fmla="*/ 2147483647 h 2743"/>
              <a:gd name="T36" fmla="*/ 2147483647 w 805"/>
              <a:gd name="T37" fmla="*/ 2147483647 h 2743"/>
              <a:gd name="T38" fmla="*/ 2147483647 w 805"/>
              <a:gd name="T39" fmla="*/ 2147483647 h 2743"/>
              <a:gd name="T40" fmla="*/ 2147483647 w 805"/>
              <a:gd name="T41" fmla="*/ 2147483647 h 2743"/>
              <a:gd name="T42" fmla="*/ 2147483647 w 805"/>
              <a:gd name="T43" fmla="*/ 2147483647 h 2743"/>
              <a:gd name="T44" fmla="*/ 2147483647 w 805"/>
              <a:gd name="T45" fmla="*/ 2147483647 h 2743"/>
              <a:gd name="T46" fmla="*/ 2147483647 w 805"/>
              <a:gd name="T47" fmla="*/ 2147483647 h 2743"/>
              <a:gd name="T48" fmla="*/ 2147483647 w 805"/>
              <a:gd name="T49" fmla="*/ 2147483647 h 2743"/>
              <a:gd name="T50" fmla="*/ 2147483647 w 805"/>
              <a:gd name="T51" fmla="*/ 2147483647 h 2743"/>
              <a:gd name="T52" fmla="*/ 2147483647 w 805"/>
              <a:gd name="T53" fmla="*/ 2147483647 h 2743"/>
              <a:gd name="T54" fmla="*/ 2147483647 w 805"/>
              <a:gd name="T55" fmla="*/ 2147483647 h 2743"/>
              <a:gd name="T56" fmla="*/ 2147483647 w 805"/>
              <a:gd name="T57" fmla="*/ 2147483647 h 2743"/>
              <a:gd name="T58" fmla="*/ 2147483647 w 805"/>
              <a:gd name="T59" fmla="*/ 2147483647 h 2743"/>
              <a:gd name="T60" fmla="*/ 2147483647 w 805"/>
              <a:gd name="T61" fmla="*/ 2147483647 h 2743"/>
              <a:gd name="T62" fmla="*/ 2147483647 w 805"/>
              <a:gd name="T63" fmla="*/ 2147483647 h 2743"/>
              <a:gd name="T64" fmla="*/ 2147483647 w 805"/>
              <a:gd name="T65" fmla="*/ 2147483647 h 2743"/>
              <a:gd name="T66" fmla="*/ 2147483647 w 805"/>
              <a:gd name="T67" fmla="*/ 2147483647 h 2743"/>
              <a:gd name="T68" fmla="*/ 2147483647 w 805"/>
              <a:gd name="T69" fmla="*/ 2147483647 h 2743"/>
              <a:gd name="T70" fmla="*/ 2147483647 w 805"/>
              <a:gd name="T71" fmla="*/ 2147483647 h 27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05" h="2743">
                <a:moveTo>
                  <a:pt x="804" y="2096"/>
                </a:moveTo>
                <a:lnTo>
                  <a:pt x="699" y="2036"/>
                </a:lnTo>
                <a:lnTo>
                  <a:pt x="609" y="1965"/>
                </a:lnTo>
                <a:lnTo>
                  <a:pt x="534" y="1880"/>
                </a:lnTo>
                <a:lnTo>
                  <a:pt x="489" y="1806"/>
                </a:lnTo>
                <a:lnTo>
                  <a:pt x="447" y="1709"/>
                </a:lnTo>
                <a:lnTo>
                  <a:pt x="447" y="1951"/>
                </a:lnTo>
                <a:lnTo>
                  <a:pt x="390" y="1787"/>
                </a:lnTo>
                <a:lnTo>
                  <a:pt x="336" y="1624"/>
                </a:lnTo>
                <a:lnTo>
                  <a:pt x="309" y="1486"/>
                </a:lnTo>
                <a:lnTo>
                  <a:pt x="282" y="1341"/>
                </a:lnTo>
                <a:lnTo>
                  <a:pt x="246" y="1115"/>
                </a:lnTo>
                <a:lnTo>
                  <a:pt x="201" y="1349"/>
                </a:lnTo>
                <a:lnTo>
                  <a:pt x="138" y="1003"/>
                </a:lnTo>
                <a:lnTo>
                  <a:pt x="99" y="739"/>
                </a:lnTo>
                <a:lnTo>
                  <a:pt x="66" y="520"/>
                </a:lnTo>
                <a:lnTo>
                  <a:pt x="0" y="0"/>
                </a:lnTo>
                <a:lnTo>
                  <a:pt x="39" y="476"/>
                </a:lnTo>
                <a:lnTo>
                  <a:pt x="63" y="754"/>
                </a:lnTo>
                <a:lnTo>
                  <a:pt x="78" y="955"/>
                </a:lnTo>
                <a:lnTo>
                  <a:pt x="108" y="1326"/>
                </a:lnTo>
                <a:lnTo>
                  <a:pt x="129" y="1586"/>
                </a:lnTo>
                <a:lnTo>
                  <a:pt x="156" y="1839"/>
                </a:lnTo>
                <a:lnTo>
                  <a:pt x="216" y="1657"/>
                </a:lnTo>
                <a:lnTo>
                  <a:pt x="237" y="1750"/>
                </a:lnTo>
                <a:lnTo>
                  <a:pt x="273" y="1928"/>
                </a:lnTo>
                <a:lnTo>
                  <a:pt x="312" y="2084"/>
                </a:lnTo>
                <a:lnTo>
                  <a:pt x="381" y="2281"/>
                </a:lnTo>
                <a:lnTo>
                  <a:pt x="429" y="2408"/>
                </a:lnTo>
                <a:lnTo>
                  <a:pt x="540" y="2664"/>
                </a:lnTo>
                <a:lnTo>
                  <a:pt x="531" y="2534"/>
                </a:lnTo>
                <a:lnTo>
                  <a:pt x="531" y="2467"/>
                </a:lnTo>
                <a:lnTo>
                  <a:pt x="531" y="2400"/>
                </a:lnTo>
                <a:lnTo>
                  <a:pt x="537" y="2330"/>
                </a:lnTo>
                <a:lnTo>
                  <a:pt x="804" y="2742"/>
                </a:lnTo>
                <a:lnTo>
                  <a:pt x="804" y="2096"/>
                </a:lnTo>
              </a:path>
            </a:pathLst>
          </a:custGeom>
          <a:solidFill>
            <a:srgbClr val="FFF27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pic>
        <p:nvPicPr>
          <p:cNvPr id="31" name="Picture 81">
            <a:extLst>
              <a:ext uri="{FF2B5EF4-FFF2-40B4-BE49-F238E27FC236}">
                <a16:creationId xmlns:a16="http://schemas.microsoft.com/office/drawing/2014/main" id="{86111501-466A-1707-4EE5-7453C216AF9F}"/>
              </a:ext>
            </a:extLst>
          </p:cNvPr>
          <p:cNvPicPr>
            <a:picLocks noChangeArrowheads="1"/>
          </p:cNvPicPr>
          <p:nvPr/>
        </p:nvPicPr>
        <p:blipFill>
          <a:blip r:embed="rId2" cstate="print">
            <a:duotone>
              <a:srgbClr val="65D172">
                <a:shade val="45000"/>
                <a:satMod val="135000"/>
              </a:srgbClr>
              <a:prstClr val="white"/>
            </a:duotone>
          </a:blip>
          <a:srcRect/>
          <a:stretch>
            <a:fillRect/>
          </a:stretch>
        </p:blipFill>
        <p:spPr bwMode="auto">
          <a:xfrm>
            <a:off x="6726161" y="3300442"/>
            <a:ext cx="2135760" cy="797912"/>
          </a:xfrm>
          <a:prstGeom prst="rect">
            <a:avLst/>
          </a:prstGeom>
          <a:noFill/>
          <a:ln w="9525">
            <a:noFill/>
            <a:miter lim="800000"/>
            <a:headEnd/>
            <a:tailEnd/>
          </a:ln>
          <a:effectLst/>
        </p:spPr>
      </p:pic>
      <p:sp>
        <p:nvSpPr>
          <p:cNvPr id="32" name="AutoShape 84">
            <a:extLst>
              <a:ext uri="{FF2B5EF4-FFF2-40B4-BE49-F238E27FC236}">
                <a16:creationId xmlns:a16="http://schemas.microsoft.com/office/drawing/2014/main" id="{920CED1A-108F-9311-EDDB-DA2233068CFF}"/>
              </a:ext>
            </a:extLst>
          </p:cNvPr>
          <p:cNvSpPr>
            <a:spLocks noChangeArrowheads="1"/>
          </p:cNvSpPr>
          <p:nvPr/>
        </p:nvSpPr>
        <p:spPr bwMode="auto">
          <a:xfrm>
            <a:off x="5313204" y="1101989"/>
            <a:ext cx="2644928" cy="1147397"/>
          </a:xfrm>
          <a:prstGeom prst="star16">
            <a:avLst>
              <a:gd name="adj" fmla="val 37500"/>
            </a:avLst>
          </a:prstGeom>
          <a:solidFill>
            <a:srgbClr val="FFD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1652" rIns="31652" anchor="ct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ctr" defTabSz="685800" rtl="0" eaLnBrk="1" hangingPunct="1">
              <a:spcBef>
                <a:spcPct val="0"/>
              </a:spcBef>
              <a:buClrTx/>
              <a:buSzTx/>
              <a:buNone/>
              <a:defRPr/>
            </a:pPr>
            <a:r>
              <a:rPr lang="en-US" altLang="en-US" sz="1108" kern="1200">
                <a:solidFill>
                  <a:srgbClr val="DA291C"/>
                </a:solidFill>
                <a:ea typeface="+mn-ea"/>
              </a:rPr>
              <a:t>Breakthrough</a:t>
            </a:r>
          </a:p>
          <a:p>
            <a:pPr algn="ctr" defTabSz="685800" rtl="0" eaLnBrk="1" hangingPunct="1">
              <a:spcBef>
                <a:spcPct val="0"/>
              </a:spcBef>
              <a:buClrTx/>
              <a:buSzTx/>
              <a:buNone/>
              <a:defRPr/>
            </a:pPr>
            <a:r>
              <a:rPr lang="en-US" altLang="en-US" sz="1108" kern="1200">
                <a:solidFill>
                  <a:srgbClr val="DA291C"/>
                </a:solidFill>
                <a:ea typeface="+mn-ea"/>
              </a:rPr>
              <a:t>Business</a:t>
            </a:r>
          </a:p>
          <a:p>
            <a:pPr algn="ctr" defTabSz="685800" rtl="0" eaLnBrk="1" hangingPunct="1">
              <a:spcBef>
                <a:spcPct val="0"/>
              </a:spcBef>
              <a:buClrTx/>
              <a:buSzTx/>
              <a:buNone/>
              <a:defRPr/>
            </a:pPr>
            <a:r>
              <a:rPr lang="en-US" altLang="en-US" sz="1108" kern="1200">
                <a:solidFill>
                  <a:srgbClr val="DA291C"/>
                </a:solidFill>
                <a:ea typeface="+mn-ea"/>
              </a:rPr>
              <a:t>Results</a:t>
            </a:r>
          </a:p>
        </p:txBody>
      </p:sp>
      <p:graphicFrame>
        <p:nvGraphicFramePr>
          <p:cNvPr id="33" name="Object 85">
            <a:extLst>
              <a:ext uri="{FF2B5EF4-FFF2-40B4-BE49-F238E27FC236}">
                <a16:creationId xmlns:a16="http://schemas.microsoft.com/office/drawing/2014/main" id="{A52DEFDC-904F-5099-3F70-F85787690A34}"/>
              </a:ext>
            </a:extLst>
          </p:cNvPr>
          <p:cNvGraphicFramePr>
            <a:graphicFrameLocks/>
          </p:cNvGraphicFramePr>
          <p:nvPr/>
        </p:nvGraphicFramePr>
        <p:xfrm>
          <a:off x="6569533" y="2274664"/>
          <a:ext cx="284067" cy="79131"/>
        </p:xfrm>
        <a:graphic>
          <a:graphicData uri="http://schemas.openxmlformats.org/presentationml/2006/ole">
            <mc:AlternateContent xmlns:mc="http://schemas.openxmlformats.org/markup-compatibility/2006">
              <mc:Choice xmlns:v="urn:schemas-microsoft-com:vml" Requires="v">
                <p:oleObj name="CorelDRAW 7.0 Graphic" r:id="rId3" imgW="2173224" imgH="661416" progId="">
                  <p:embed/>
                </p:oleObj>
              </mc:Choice>
              <mc:Fallback>
                <p:oleObj name="CorelDRAW 7.0 Graphic" r:id="rId3" imgW="2173224" imgH="661416" progId="">
                  <p:embed/>
                  <p:pic>
                    <p:nvPicPr>
                      <p:cNvPr id="33" name="Object 85">
                        <a:extLst>
                          <a:ext uri="{FF2B5EF4-FFF2-40B4-BE49-F238E27FC236}">
                            <a16:creationId xmlns:a16="http://schemas.microsoft.com/office/drawing/2014/main" id="{A52DEFDC-904F-5099-3F70-F85787690A3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533" y="2274664"/>
                        <a:ext cx="284067" cy="79131"/>
                      </a:xfrm>
                      <a:prstGeom prst="rect">
                        <a:avLst/>
                      </a:prstGeom>
                      <a:noFill/>
                      <a:ln>
                        <a:noFill/>
                      </a:ln>
                      <a:effectLst>
                        <a:outerShdw dist="35921" dir="2700000" algn="ctr" rotWithShape="0">
                          <a:srgbClr val="AE9F00"/>
                        </a:outerShdw>
                      </a:effectLst>
                    </p:spPr>
                  </p:pic>
                </p:oleObj>
              </mc:Fallback>
            </mc:AlternateContent>
          </a:graphicData>
        </a:graphic>
      </p:graphicFrame>
      <p:sp>
        <p:nvSpPr>
          <p:cNvPr id="34" name="Freeform 86">
            <a:extLst>
              <a:ext uri="{FF2B5EF4-FFF2-40B4-BE49-F238E27FC236}">
                <a16:creationId xmlns:a16="http://schemas.microsoft.com/office/drawing/2014/main" id="{723614C0-CB94-41CF-4F4B-A3DC77B0D164}"/>
              </a:ext>
            </a:extLst>
          </p:cNvPr>
          <p:cNvSpPr>
            <a:spLocks/>
          </p:cNvSpPr>
          <p:nvPr/>
        </p:nvSpPr>
        <p:spPr bwMode="auto">
          <a:xfrm>
            <a:off x="5019688" y="2239495"/>
            <a:ext cx="3159353" cy="567104"/>
          </a:xfrm>
          <a:custGeom>
            <a:avLst/>
            <a:gdLst/>
            <a:ahLst/>
            <a:cxnLst>
              <a:cxn ang="0">
                <a:pos x="0" y="589"/>
              </a:cxn>
              <a:cxn ang="0">
                <a:pos x="41" y="510"/>
              </a:cxn>
              <a:cxn ang="0">
                <a:pos x="103" y="438"/>
              </a:cxn>
              <a:cxn ang="0">
                <a:pos x="169" y="378"/>
              </a:cxn>
              <a:cxn ang="0">
                <a:pos x="253" y="319"/>
              </a:cxn>
              <a:cxn ang="0">
                <a:pos x="359" y="259"/>
              </a:cxn>
              <a:cxn ang="0">
                <a:pos x="473" y="207"/>
              </a:cxn>
              <a:cxn ang="0">
                <a:pos x="581" y="167"/>
              </a:cxn>
              <a:cxn ang="0">
                <a:pos x="718" y="126"/>
              </a:cxn>
              <a:cxn ang="0">
                <a:pos x="854" y="92"/>
              </a:cxn>
              <a:cxn ang="0">
                <a:pos x="1008" y="62"/>
              </a:cxn>
              <a:cxn ang="0">
                <a:pos x="1204" y="31"/>
              </a:cxn>
              <a:cxn ang="0">
                <a:pos x="1369" y="13"/>
              </a:cxn>
              <a:cxn ang="0">
                <a:pos x="1630" y="0"/>
              </a:cxn>
              <a:cxn ang="0">
                <a:pos x="1810" y="4"/>
              </a:cxn>
              <a:cxn ang="0">
                <a:pos x="1967" y="10"/>
              </a:cxn>
              <a:cxn ang="0">
                <a:pos x="2143" y="26"/>
              </a:cxn>
              <a:cxn ang="0">
                <a:pos x="2277" y="46"/>
              </a:cxn>
              <a:cxn ang="0">
                <a:pos x="2441" y="74"/>
              </a:cxn>
              <a:cxn ang="0">
                <a:pos x="2584" y="106"/>
              </a:cxn>
              <a:cxn ang="0">
                <a:pos x="2824" y="181"/>
              </a:cxn>
              <a:cxn ang="0">
                <a:pos x="2962" y="241"/>
              </a:cxn>
              <a:cxn ang="0">
                <a:pos x="3067" y="292"/>
              </a:cxn>
              <a:cxn ang="0">
                <a:pos x="3153" y="347"/>
              </a:cxn>
              <a:cxn ang="0">
                <a:pos x="3228" y="406"/>
              </a:cxn>
              <a:cxn ang="0">
                <a:pos x="3285" y="466"/>
              </a:cxn>
              <a:cxn ang="0">
                <a:pos x="3324" y="519"/>
              </a:cxn>
              <a:cxn ang="0">
                <a:pos x="3357" y="589"/>
              </a:cxn>
              <a:cxn ang="0">
                <a:pos x="2806" y="556"/>
              </a:cxn>
              <a:cxn ang="0">
                <a:pos x="2757" y="514"/>
              </a:cxn>
              <a:cxn ang="0">
                <a:pos x="2659" y="455"/>
              </a:cxn>
              <a:cxn ang="0">
                <a:pos x="2538" y="404"/>
              </a:cxn>
              <a:cxn ang="0">
                <a:pos x="2410" y="365"/>
              </a:cxn>
              <a:cxn ang="0">
                <a:pos x="2233" y="328"/>
              </a:cxn>
              <a:cxn ang="0">
                <a:pos x="2076" y="306"/>
              </a:cxn>
              <a:cxn ang="0">
                <a:pos x="1881" y="287"/>
              </a:cxn>
              <a:cxn ang="0">
                <a:pos x="1720" y="280"/>
              </a:cxn>
              <a:cxn ang="0">
                <a:pos x="1515" y="286"/>
              </a:cxn>
              <a:cxn ang="0">
                <a:pos x="1316" y="300"/>
              </a:cxn>
              <a:cxn ang="0">
                <a:pos x="1161" y="320"/>
              </a:cxn>
              <a:cxn ang="0">
                <a:pos x="991" y="354"/>
              </a:cxn>
              <a:cxn ang="0">
                <a:pos x="817" y="405"/>
              </a:cxn>
              <a:cxn ang="0">
                <a:pos x="689" y="459"/>
              </a:cxn>
              <a:cxn ang="0">
                <a:pos x="589" y="518"/>
              </a:cxn>
              <a:cxn ang="0">
                <a:pos x="514" y="589"/>
              </a:cxn>
            </a:cxnLst>
            <a:rect l="0" t="0" r="r" b="b"/>
            <a:pathLst>
              <a:path w="3358" h="590">
                <a:moveTo>
                  <a:pt x="514" y="589"/>
                </a:moveTo>
                <a:lnTo>
                  <a:pt x="0" y="589"/>
                </a:lnTo>
                <a:lnTo>
                  <a:pt x="17" y="549"/>
                </a:lnTo>
                <a:lnTo>
                  <a:pt x="41" y="510"/>
                </a:lnTo>
                <a:lnTo>
                  <a:pt x="73" y="469"/>
                </a:lnTo>
                <a:lnTo>
                  <a:pt x="103" y="438"/>
                </a:lnTo>
                <a:lnTo>
                  <a:pt x="133" y="409"/>
                </a:lnTo>
                <a:lnTo>
                  <a:pt x="169" y="378"/>
                </a:lnTo>
                <a:lnTo>
                  <a:pt x="214" y="343"/>
                </a:lnTo>
                <a:lnTo>
                  <a:pt x="253" y="319"/>
                </a:lnTo>
                <a:lnTo>
                  <a:pt x="303" y="291"/>
                </a:lnTo>
                <a:lnTo>
                  <a:pt x="359" y="259"/>
                </a:lnTo>
                <a:lnTo>
                  <a:pt x="420" y="230"/>
                </a:lnTo>
                <a:lnTo>
                  <a:pt x="473" y="207"/>
                </a:lnTo>
                <a:lnTo>
                  <a:pt x="526" y="187"/>
                </a:lnTo>
                <a:lnTo>
                  <a:pt x="581" y="167"/>
                </a:lnTo>
                <a:lnTo>
                  <a:pt x="653" y="145"/>
                </a:lnTo>
                <a:lnTo>
                  <a:pt x="718" y="126"/>
                </a:lnTo>
                <a:lnTo>
                  <a:pt x="786" y="108"/>
                </a:lnTo>
                <a:lnTo>
                  <a:pt x="854" y="92"/>
                </a:lnTo>
                <a:lnTo>
                  <a:pt x="922" y="78"/>
                </a:lnTo>
                <a:lnTo>
                  <a:pt x="1008" y="62"/>
                </a:lnTo>
                <a:lnTo>
                  <a:pt x="1083" y="49"/>
                </a:lnTo>
                <a:lnTo>
                  <a:pt x="1204" y="31"/>
                </a:lnTo>
                <a:lnTo>
                  <a:pt x="1291" y="22"/>
                </a:lnTo>
                <a:lnTo>
                  <a:pt x="1369" y="13"/>
                </a:lnTo>
                <a:lnTo>
                  <a:pt x="1486" y="7"/>
                </a:lnTo>
                <a:lnTo>
                  <a:pt x="1630" y="0"/>
                </a:lnTo>
                <a:lnTo>
                  <a:pt x="1749" y="1"/>
                </a:lnTo>
                <a:lnTo>
                  <a:pt x="1810" y="4"/>
                </a:lnTo>
                <a:lnTo>
                  <a:pt x="1884" y="7"/>
                </a:lnTo>
                <a:lnTo>
                  <a:pt x="1967" y="10"/>
                </a:lnTo>
                <a:lnTo>
                  <a:pt x="2068" y="19"/>
                </a:lnTo>
                <a:lnTo>
                  <a:pt x="2143" y="26"/>
                </a:lnTo>
                <a:lnTo>
                  <a:pt x="2221" y="37"/>
                </a:lnTo>
                <a:lnTo>
                  <a:pt x="2277" y="46"/>
                </a:lnTo>
                <a:lnTo>
                  <a:pt x="2335" y="55"/>
                </a:lnTo>
                <a:lnTo>
                  <a:pt x="2441" y="74"/>
                </a:lnTo>
                <a:lnTo>
                  <a:pt x="2518" y="91"/>
                </a:lnTo>
                <a:lnTo>
                  <a:pt x="2584" y="106"/>
                </a:lnTo>
                <a:lnTo>
                  <a:pt x="2746" y="151"/>
                </a:lnTo>
                <a:lnTo>
                  <a:pt x="2824" y="181"/>
                </a:lnTo>
                <a:lnTo>
                  <a:pt x="2895" y="209"/>
                </a:lnTo>
                <a:lnTo>
                  <a:pt x="2962" y="241"/>
                </a:lnTo>
                <a:lnTo>
                  <a:pt x="3016" y="267"/>
                </a:lnTo>
                <a:lnTo>
                  <a:pt x="3067" y="292"/>
                </a:lnTo>
                <a:lnTo>
                  <a:pt x="3114" y="324"/>
                </a:lnTo>
                <a:lnTo>
                  <a:pt x="3153" y="347"/>
                </a:lnTo>
                <a:lnTo>
                  <a:pt x="3193" y="378"/>
                </a:lnTo>
                <a:lnTo>
                  <a:pt x="3228" y="406"/>
                </a:lnTo>
                <a:lnTo>
                  <a:pt x="3256" y="433"/>
                </a:lnTo>
                <a:lnTo>
                  <a:pt x="3285" y="466"/>
                </a:lnTo>
                <a:lnTo>
                  <a:pt x="3304" y="493"/>
                </a:lnTo>
                <a:lnTo>
                  <a:pt x="3324" y="519"/>
                </a:lnTo>
                <a:lnTo>
                  <a:pt x="3337" y="544"/>
                </a:lnTo>
                <a:lnTo>
                  <a:pt x="3357" y="589"/>
                </a:lnTo>
                <a:lnTo>
                  <a:pt x="2836" y="589"/>
                </a:lnTo>
                <a:lnTo>
                  <a:pt x="2806" y="556"/>
                </a:lnTo>
                <a:lnTo>
                  <a:pt x="2787" y="538"/>
                </a:lnTo>
                <a:lnTo>
                  <a:pt x="2757" y="514"/>
                </a:lnTo>
                <a:lnTo>
                  <a:pt x="2717" y="487"/>
                </a:lnTo>
                <a:lnTo>
                  <a:pt x="2659" y="455"/>
                </a:lnTo>
                <a:lnTo>
                  <a:pt x="2591" y="425"/>
                </a:lnTo>
                <a:lnTo>
                  <a:pt x="2538" y="404"/>
                </a:lnTo>
                <a:lnTo>
                  <a:pt x="2478" y="385"/>
                </a:lnTo>
                <a:lnTo>
                  <a:pt x="2410" y="365"/>
                </a:lnTo>
                <a:lnTo>
                  <a:pt x="2305" y="343"/>
                </a:lnTo>
                <a:lnTo>
                  <a:pt x="2233" y="328"/>
                </a:lnTo>
                <a:lnTo>
                  <a:pt x="2157" y="315"/>
                </a:lnTo>
                <a:lnTo>
                  <a:pt x="2076" y="306"/>
                </a:lnTo>
                <a:lnTo>
                  <a:pt x="1991" y="295"/>
                </a:lnTo>
                <a:lnTo>
                  <a:pt x="1881" y="287"/>
                </a:lnTo>
                <a:lnTo>
                  <a:pt x="1813" y="283"/>
                </a:lnTo>
                <a:lnTo>
                  <a:pt x="1720" y="280"/>
                </a:lnTo>
                <a:lnTo>
                  <a:pt x="1606" y="282"/>
                </a:lnTo>
                <a:lnTo>
                  <a:pt x="1515" y="286"/>
                </a:lnTo>
                <a:lnTo>
                  <a:pt x="1416" y="292"/>
                </a:lnTo>
                <a:lnTo>
                  <a:pt x="1316" y="300"/>
                </a:lnTo>
                <a:lnTo>
                  <a:pt x="1239" y="308"/>
                </a:lnTo>
                <a:lnTo>
                  <a:pt x="1161" y="320"/>
                </a:lnTo>
                <a:lnTo>
                  <a:pt x="1075" y="336"/>
                </a:lnTo>
                <a:lnTo>
                  <a:pt x="991" y="354"/>
                </a:lnTo>
                <a:lnTo>
                  <a:pt x="905" y="376"/>
                </a:lnTo>
                <a:lnTo>
                  <a:pt x="817" y="405"/>
                </a:lnTo>
                <a:lnTo>
                  <a:pt x="756" y="429"/>
                </a:lnTo>
                <a:lnTo>
                  <a:pt x="689" y="459"/>
                </a:lnTo>
                <a:lnTo>
                  <a:pt x="639" y="486"/>
                </a:lnTo>
                <a:lnTo>
                  <a:pt x="589" y="518"/>
                </a:lnTo>
                <a:lnTo>
                  <a:pt x="544" y="556"/>
                </a:lnTo>
                <a:lnTo>
                  <a:pt x="514" y="589"/>
                </a:lnTo>
              </a:path>
            </a:pathLst>
          </a:custGeom>
          <a:solidFill>
            <a:srgbClr val="ED8B00"/>
          </a:solidFill>
          <a:ln w="12700" cap="rnd" cmpd="sng">
            <a:noFill/>
            <a:prstDash val="solid"/>
            <a:round/>
            <a:headEnd/>
            <a:tailEnd/>
          </a:ln>
          <a:effectLst/>
        </p:spPr>
        <p:txBody>
          <a:bodyPr/>
          <a:lstStyle/>
          <a:p>
            <a:pPr algn="l" defTabSz="685800" rtl="0">
              <a:defRPr/>
            </a:pPr>
            <a:endParaRPr lang="en-US" sz="1050" kern="1200">
              <a:solidFill>
                <a:prstClr val="black"/>
              </a:solidFill>
              <a:latin typeface="Aptos" panose="02110004020202020204"/>
              <a:ea typeface="+mn-ea"/>
              <a:cs typeface="+mn-cs"/>
            </a:endParaRPr>
          </a:p>
        </p:txBody>
      </p:sp>
      <p:sp>
        <p:nvSpPr>
          <p:cNvPr id="35" name="Freeform 106">
            <a:extLst>
              <a:ext uri="{FF2B5EF4-FFF2-40B4-BE49-F238E27FC236}">
                <a16:creationId xmlns:a16="http://schemas.microsoft.com/office/drawing/2014/main" id="{09E462C1-BC3D-32B2-D2D5-E5D78D37EB7B}"/>
              </a:ext>
            </a:extLst>
          </p:cNvPr>
          <p:cNvSpPr>
            <a:spLocks/>
          </p:cNvSpPr>
          <p:nvPr/>
        </p:nvSpPr>
        <p:spPr bwMode="auto">
          <a:xfrm>
            <a:off x="4852209" y="3470418"/>
            <a:ext cx="985880" cy="502260"/>
          </a:xfrm>
          <a:custGeom>
            <a:avLst/>
            <a:gdLst>
              <a:gd name="T0" fmla="*/ 0 w 1048"/>
              <a:gd name="T1" fmla="*/ 0 h 580"/>
              <a:gd name="T2" fmla="*/ 2147483647 w 1048"/>
              <a:gd name="T3" fmla="*/ 0 h 580"/>
              <a:gd name="T4" fmla="*/ 2147483647 w 1048"/>
              <a:gd name="T5" fmla="*/ 2147483647 h 580"/>
              <a:gd name="T6" fmla="*/ 2147483647 w 1048"/>
              <a:gd name="T7" fmla="*/ 2147483647 h 580"/>
              <a:gd name="T8" fmla="*/ 2147483647 w 1048"/>
              <a:gd name="T9" fmla="*/ 2147483647 h 580"/>
              <a:gd name="T10" fmla="*/ 0 w 1048"/>
              <a:gd name="T11" fmla="*/ 2147483647 h 580"/>
              <a:gd name="T12" fmla="*/ 0 w 1048"/>
              <a:gd name="T13" fmla="*/ 0 h 5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580">
                <a:moveTo>
                  <a:pt x="0" y="0"/>
                </a:moveTo>
                <a:lnTo>
                  <a:pt x="29" y="0"/>
                </a:lnTo>
                <a:lnTo>
                  <a:pt x="29" y="559"/>
                </a:lnTo>
                <a:lnTo>
                  <a:pt x="1047" y="559"/>
                </a:lnTo>
                <a:lnTo>
                  <a:pt x="1047" y="579"/>
                </a:lnTo>
                <a:lnTo>
                  <a:pt x="0" y="579"/>
                </a:lnTo>
                <a:lnTo>
                  <a:pt x="0" y="0"/>
                </a:lnTo>
              </a:path>
            </a:pathLst>
          </a:custGeom>
          <a:solidFill>
            <a:srgbClr val="C0C0C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36" name="Freeform 107">
            <a:extLst>
              <a:ext uri="{FF2B5EF4-FFF2-40B4-BE49-F238E27FC236}">
                <a16:creationId xmlns:a16="http://schemas.microsoft.com/office/drawing/2014/main" id="{DDC21E31-BA62-B15D-8ED5-08C76347BFFC}"/>
              </a:ext>
            </a:extLst>
          </p:cNvPr>
          <p:cNvSpPr>
            <a:spLocks/>
          </p:cNvSpPr>
          <p:nvPr/>
        </p:nvSpPr>
        <p:spPr bwMode="auto">
          <a:xfrm>
            <a:off x="4848900" y="3983668"/>
            <a:ext cx="1027655" cy="14288"/>
          </a:xfrm>
          <a:custGeom>
            <a:avLst/>
            <a:gdLst>
              <a:gd name="T0" fmla="*/ 0 w 1092"/>
              <a:gd name="T1" fmla="*/ 0 h 17"/>
              <a:gd name="T2" fmla="*/ 2147483647 w 1092"/>
              <a:gd name="T3" fmla="*/ 2147483647 h 17"/>
              <a:gd name="T4" fmla="*/ 2147483647 w 1092"/>
              <a:gd name="T5" fmla="*/ 2147483647 h 17"/>
              <a:gd name="T6" fmla="*/ 2147483647 w 1092"/>
              <a:gd name="T7" fmla="*/ 0 h 17"/>
              <a:gd name="T8" fmla="*/ 0 w 109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2" h="17">
                <a:moveTo>
                  <a:pt x="0" y="0"/>
                </a:moveTo>
                <a:lnTo>
                  <a:pt x="57" y="16"/>
                </a:lnTo>
                <a:lnTo>
                  <a:pt x="1091" y="16"/>
                </a:lnTo>
                <a:lnTo>
                  <a:pt x="1048" y="0"/>
                </a:lnTo>
                <a:lnTo>
                  <a:pt x="0" y="0"/>
                </a:lnTo>
              </a:path>
            </a:pathLst>
          </a:custGeom>
          <a:solidFill>
            <a:srgbClr val="C0C0C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37" name="Freeform 108">
            <a:extLst>
              <a:ext uri="{FF2B5EF4-FFF2-40B4-BE49-F238E27FC236}">
                <a16:creationId xmlns:a16="http://schemas.microsoft.com/office/drawing/2014/main" id="{27C9D7D5-007E-C3E4-5A49-C07777B6011E}"/>
              </a:ext>
            </a:extLst>
          </p:cNvPr>
          <p:cNvSpPr>
            <a:spLocks/>
          </p:cNvSpPr>
          <p:nvPr/>
        </p:nvSpPr>
        <p:spPr bwMode="auto">
          <a:xfrm>
            <a:off x="4951385" y="3470419"/>
            <a:ext cx="31652" cy="484676"/>
          </a:xfrm>
          <a:custGeom>
            <a:avLst/>
            <a:gdLst>
              <a:gd name="T0" fmla="*/ 0 w 32"/>
              <a:gd name="T1" fmla="*/ 0 h 560"/>
              <a:gd name="T2" fmla="*/ 2147483647 w 32"/>
              <a:gd name="T3" fmla="*/ 2147483647 h 560"/>
              <a:gd name="T4" fmla="*/ 2147483647 w 32"/>
              <a:gd name="T5" fmla="*/ 2147483647 h 560"/>
              <a:gd name="T6" fmla="*/ 0 w 32"/>
              <a:gd name="T7" fmla="*/ 2147483647 h 560"/>
              <a:gd name="T8" fmla="*/ 0 w 32"/>
              <a:gd name="T9" fmla="*/ 0 h 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60">
                <a:moveTo>
                  <a:pt x="0" y="0"/>
                </a:moveTo>
                <a:lnTo>
                  <a:pt x="31" y="30"/>
                </a:lnTo>
                <a:lnTo>
                  <a:pt x="31" y="559"/>
                </a:lnTo>
                <a:lnTo>
                  <a:pt x="0" y="559"/>
                </a:lnTo>
                <a:lnTo>
                  <a:pt x="0" y="0"/>
                </a:lnTo>
              </a:path>
            </a:pathLst>
          </a:custGeom>
          <a:solidFill>
            <a:srgbClr val="C0C0C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38" name="Freeform 109">
            <a:extLst>
              <a:ext uri="{FF2B5EF4-FFF2-40B4-BE49-F238E27FC236}">
                <a16:creationId xmlns:a16="http://schemas.microsoft.com/office/drawing/2014/main" id="{C93CF3C6-81A4-44CB-83BC-98F81F0E5709}"/>
              </a:ext>
            </a:extLst>
          </p:cNvPr>
          <p:cNvSpPr>
            <a:spLocks/>
          </p:cNvSpPr>
          <p:nvPr/>
        </p:nvSpPr>
        <p:spPr bwMode="auto">
          <a:xfrm>
            <a:off x="5844903" y="3964986"/>
            <a:ext cx="31652" cy="27476"/>
          </a:xfrm>
          <a:custGeom>
            <a:avLst/>
            <a:gdLst>
              <a:gd name="T0" fmla="*/ 2147483647 w 31"/>
              <a:gd name="T1" fmla="*/ 2147483647 h 31"/>
              <a:gd name="T2" fmla="*/ 0 w 31"/>
              <a:gd name="T3" fmla="*/ 2147483647 h 31"/>
              <a:gd name="T4" fmla="*/ 0 w 31"/>
              <a:gd name="T5" fmla="*/ 0 h 31"/>
              <a:gd name="T6" fmla="*/ 2147483647 w 31"/>
              <a:gd name="T7" fmla="*/ 2147483647 h 31"/>
              <a:gd name="T8" fmla="*/ 2147483647 w 31"/>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31">
                <a:moveTo>
                  <a:pt x="30" y="30"/>
                </a:moveTo>
                <a:lnTo>
                  <a:pt x="0" y="15"/>
                </a:lnTo>
                <a:lnTo>
                  <a:pt x="0" y="0"/>
                </a:lnTo>
                <a:lnTo>
                  <a:pt x="30" y="15"/>
                </a:lnTo>
                <a:lnTo>
                  <a:pt x="30" y="30"/>
                </a:lnTo>
              </a:path>
            </a:pathLst>
          </a:custGeom>
          <a:solidFill>
            <a:srgbClr val="C0C0C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39" name="Freeform 110">
            <a:extLst>
              <a:ext uri="{FF2B5EF4-FFF2-40B4-BE49-F238E27FC236}">
                <a16:creationId xmlns:a16="http://schemas.microsoft.com/office/drawing/2014/main" id="{4E182A34-599D-E12E-83F4-FE440E0A3320}"/>
              </a:ext>
            </a:extLst>
          </p:cNvPr>
          <p:cNvSpPr>
            <a:spLocks/>
          </p:cNvSpPr>
          <p:nvPr/>
        </p:nvSpPr>
        <p:spPr bwMode="auto">
          <a:xfrm>
            <a:off x="4824885" y="3451735"/>
            <a:ext cx="997817" cy="516548"/>
          </a:xfrm>
          <a:custGeom>
            <a:avLst/>
            <a:gdLst>
              <a:gd name="T0" fmla="*/ 0 w 1061"/>
              <a:gd name="T1" fmla="*/ 0 h 596"/>
              <a:gd name="T2" fmla="*/ 2147483647 w 1061"/>
              <a:gd name="T3" fmla="*/ 0 h 596"/>
              <a:gd name="T4" fmla="*/ 2147483647 w 1061"/>
              <a:gd name="T5" fmla="*/ 2147483647 h 596"/>
              <a:gd name="T6" fmla="*/ 2147483647 w 1061"/>
              <a:gd name="T7" fmla="*/ 2147483647 h 596"/>
              <a:gd name="T8" fmla="*/ 2147483647 w 1061"/>
              <a:gd name="T9" fmla="*/ 2147483647 h 596"/>
              <a:gd name="T10" fmla="*/ 0 w 1061"/>
              <a:gd name="T11" fmla="*/ 2147483647 h 596"/>
              <a:gd name="T12" fmla="*/ 0 w 1061"/>
              <a:gd name="T13" fmla="*/ 0 h 5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1" h="596">
                <a:moveTo>
                  <a:pt x="0" y="0"/>
                </a:moveTo>
                <a:lnTo>
                  <a:pt x="30" y="0"/>
                </a:lnTo>
                <a:lnTo>
                  <a:pt x="30" y="573"/>
                </a:lnTo>
                <a:lnTo>
                  <a:pt x="1060" y="573"/>
                </a:lnTo>
                <a:lnTo>
                  <a:pt x="1060" y="595"/>
                </a:lnTo>
                <a:lnTo>
                  <a:pt x="0" y="595"/>
                </a:lnTo>
                <a:lnTo>
                  <a:pt x="0" y="0"/>
                </a:lnTo>
              </a:path>
            </a:pathLst>
          </a:custGeom>
          <a:solidFill>
            <a:srgbClr val="C83228"/>
          </a:solidFill>
          <a:ln>
            <a:noFill/>
          </a:ln>
          <a:extLst>
            <a:ext uri="{91240B29-F687-4F45-9708-019B960494DF}">
              <a14:hiddenLine xmlns:a14="http://schemas.microsoft.com/office/drawing/2010/main" w="6350" cap="rnd" cmpd="sng">
                <a:solidFill>
                  <a:srgbClr val="000000"/>
                </a:solidFill>
                <a:prstDash val="solid"/>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40" name="Freeform 122">
            <a:extLst>
              <a:ext uri="{FF2B5EF4-FFF2-40B4-BE49-F238E27FC236}">
                <a16:creationId xmlns:a16="http://schemas.microsoft.com/office/drawing/2014/main" id="{90C8ED74-E8E2-963A-648E-EA380F42E2A0}"/>
              </a:ext>
            </a:extLst>
          </p:cNvPr>
          <p:cNvSpPr>
            <a:spLocks/>
          </p:cNvSpPr>
          <p:nvPr/>
        </p:nvSpPr>
        <p:spPr bwMode="auto">
          <a:xfrm>
            <a:off x="4932659" y="3404475"/>
            <a:ext cx="858170" cy="496766"/>
          </a:xfrm>
          <a:custGeom>
            <a:avLst/>
            <a:gdLst>
              <a:gd name="T0" fmla="*/ 2147483647 w 912"/>
              <a:gd name="T1" fmla="*/ 2147483647 h 573"/>
              <a:gd name="T2" fmla="*/ 2147483647 w 912"/>
              <a:gd name="T3" fmla="*/ 2147483647 h 573"/>
              <a:gd name="T4" fmla="*/ 2147483647 w 912"/>
              <a:gd name="T5" fmla="*/ 0 h 573"/>
              <a:gd name="T6" fmla="*/ 2147483647 w 912"/>
              <a:gd name="T7" fmla="*/ 2147483647 h 573"/>
              <a:gd name="T8" fmla="*/ 2147483647 w 912"/>
              <a:gd name="T9" fmla="*/ 2147483647 h 573"/>
              <a:gd name="T10" fmla="*/ 2147483647 w 912"/>
              <a:gd name="T11" fmla="*/ 2147483647 h 573"/>
              <a:gd name="T12" fmla="*/ 2147483647 w 912"/>
              <a:gd name="T13" fmla="*/ 2147483647 h 573"/>
              <a:gd name="T14" fmla="*/ 2147483647 w 912"/>
              <a:gd name="T15" fmla="*/ 2147483647 h 573"/>
              <a:gd name="T16" fmla="*/ 2147483647 w 912"/>
              <a:gd name="T17" fmla="*/ 2147483647 h 573"/>
              <a:gd name="T18" fmla="*/ 2147483647 w 912"/>
              <a:gd name="T19" fmla="*/ 2147483647 h 573"/>
              <a:gd name="T20" fmla="*/ 2147483647 w 912"/>
              <a:gd name="T21" fmla="*/ 2147483647 h 573"/>
              <a:gd name="T22" fmla="*/ 2147483647 w 912"/>
              <a:gd name="T23" fmla="*/ 2147483647 h 573"/>
              <a:gd name="T24" fmla="*/ 2147483647 w 912"/>
              <a:gd name="T25" fmla="*/ 2147483647 h 573"/>
              <a:gd name="T26" fmla="*/ 2147483647 w 912"/>
              <a:gd name="T27" fmla="*/ 2147483647 h 573"/>
              <a:gd name="T28" fmla="*/ 2147483647 w 912"/>
              <a:gd name="T29" fmla="*/ 2147483647 h 573"/>
              <a:gd name="T30" fmla="*/ 0 w 912"/>
              <a:gd name="T31" fmla="*/ 2147483647 h 573"/>
              <a:gd name="T32" fmla="*/ 0 w 912"/>
              <a:gd name="T33" fmla="*/ 2147483647 h 573"/>
              <a:gd name="T34" fmla="*/ 2147483647 w 912"/>
              <a:gd name="T35" fmla="*/ 2147483647 h 5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2" h="573">
                <a:moveTo>
                  <a:pt x="119" y="83"/>
                </a:moveTo>
                <a:lnTo>
                  <a:pt x="177" y="218"/>
                </a:lnTo>
                <a:lnTo>
                  <a:pt x="284" y="0"/>
                </a:lnTo>
                <a:lnTo>
                  <a:pt x="379" y="250"/>
                </a:lnTo>
                <a:lnTo>
                  <a:pt x="474" y="125"/>
                </a:lnTo>
                <a:lnTo>
                  <a:pt x="841" y="448"/>
                </a:lnTo>
                <a:lnTo>
                  <a:pt x="911" y="386"/>
                </a:lnTo>
                <a:lnTo>
                  <a:pt x="911" y="572"/>
                </a:lnTo>
                <a:lnTo>
                  <a:pt x="699" y="572"/>
                </a:lnTo>
                <a:lnTo>
                  <a:pt x="769" y="509"/>
                </a:lnTo>
                <a:lnTo>
                  <a:pt x="497" y="271"/>
                </a:lnTo>
                <a:lnTo>
                  <a:pt x="355" y="416"/>
                </a:lnTo>
                <a:lnTo>
                  <a:pt x="272" y="228"/>
                </a:lnTo>
                <a:lnTo>
                  <a:pt x="177" y="386"/>
                </a:lnTo>
                <a:lnTo>
                  <a:pt x="82" y="218"/>
                </a:lnTo>
                <a:lnTo>
                  <a:pt x="0" y="228"/>
                </a:lnTo>
                <a:lnTo>
                  <a:pt x="0" y="105"/>
                </a:lnTo>
                <a:lnTo>
                  <a:pt x="119" y="83"/>
                </a:lnTo>
              </a:path>
            </a:pathLst>
          </a:custGeom>
          <a:solidFill>
            <a:srgbClr val="FFF27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algn="l" defTabSz="685800" rtl="0">
              <a:defRPr/>
            </a:pPr>
            <a:endParaRPr lang="de-DE" sz="1050" kern="1200">
              <a:solidFill>
                <a:prstClr val="black"/>
              </a:solidFill>
              <a:latin typeface="Aptos" panose="02110004020202020204"/>
              <a:ea typeface="+mn-ea"/>
              <a:cs typeface="+mn-cs"/>
            </a:endParaRPr>
          </a:p>
        </p:txBody>
      </p:sp>
      <p:sp>
        <p:nvSpPr>
          <p:cNvPr id="41" name="Rectangle 123">
            <a:extLst>
              <a:ext uri="{FF2B5EF4-FFF2-40B4-BE49-F238E27FC236}">
                <a16:creationId xmlns:a16="http://schemas.microsoft.com/office/drawing/2014/main" id="{6EF25BB5-01E6-678C-02D4-41638EEC235F}"/>
              </a:ext>
            </a:extLst>
          </p:cNvPr>
          <p:cNvSpPr>
            <a:spLocks noChangeArrowheads="1"/>
          </p:cNvSpPr>
          <p:nvPr/>
        </p:nvSpPr>
        <p:spPr bwMode="auto">
          <a:xfrm>
            <a:off x="4386733" y="2850562"/>
            <a:ext cx="1520595" cy="40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744" tIns="31873" rIns="63744" bIns="31873">
            <a:spAutoFit/>
          </a:bodyP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ctr" defTabSz="685800" rtl="0">
              <a:spcBef>
                <a:spcPct val="0"/>
              </a:spcBef>
              <a:buClrTx/>
              <a:buSzTx/>
              <a:buNone/>
              <a:defRPr/>
            </a:pPr>
            <a:r>
              <a:rPr lang="en-US" altLang="en-US" sz="1108" kern="1200">
                <a:solidFill>
                  <a:srgbClr val="FFFFFF"/>
                </a:solidFill>
                <a:ea typeface="+mn-ea"/>
              </a:rPr>
              <a:t>The power of zero</a:t>
            </a:r>
          </a:p>
          <a:p>
            <a:pPr algn="ctr" defTabSz="685800" rtl="0">
              <a:spcBef>
                <a:spcPct val="0"/>
              </a:spcBef>
              <a:buClrTx/>
              <a:buSzTx/>
              <a:buNone/>
              <a:defRPr/>
            </a:pPr>
            <a:r>
              <a:rPr lang="en-US" altLang="en-US" sz="1108" kern="1200">
                <a:solidFill>
                  <a:srgbClr val="FFFFFF"/>
                </a:solidFill>
                <a:ea typeface="+mn-ea"/>
              </a:rPr>
              <a:t>defects and losses</a:t>
            </a:r>
          </a:p>
        </p:txBody>
      </p:sp>
      <p:sp>
        <p:nvSpPr>
          <p:cNvPr id="42" name="Rectangle 124">
            <a:extLst>
              <a:ext uri="{FF2B5EF4-FFF2-40B4-BE49-F238E27FC236}">
                <a16:creationId xmlns:a16="http://schemas.microsoft.com/office/drawing/2014/main" id="{FFE3AB37-1C42-8DA9-F165-F4AE98A60230}"/>
              </a:ext>
            </a:extLst>
          </p:cNvPr>
          <p:cNvSpPr>
            <a:spLocks noChangeArrowheads="1"/>
          </p:cNvSpPr>
          <p:nvPr/>
        </p:nvSpPr>
        <p:spPr bwMode="auto">
          <a:xfrm>
            <a:off x="7205125" y="2850562"/>
            <a:ext cx="2042181" cy="40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744" tIns="31873" rIns="63744" bIns="31873">
            <a:spAutoFit/>
          </a:bodyP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ctr" defTabSz="685800" rtl="0">
              <a:spcBef>
                <a:spcPct val="0"/>
              </a:spcBef>
              <a:buClrTx/>
              <a:buSzTx/>
              <a:buNone/>
              <a:defRPr/>
            </a:pPr>
            <a:r>
              <a:rPr lang="en-US" altLang="en-US" sz="1108" kern="1200">
                <a:solidFill>
                  <a:srgbClr val="FFFFFF"/>
                </a:solidFill>
                <a:ea typeface="+mn-ea"/>
              </a:rPr>
              <a:t>The power of 100%</a:t>
            </a:r>
          </a:p>
          <a:p>
            <a:pPr algn="ctr" defTabSz="685800" rtl="0">
              <a:spcBef>
                <a:spcPct val="0"/>
              </a:spcBef>
              <a:buClrTx/>
              <a:buSzTx/>
              <a:buNone/>
              <a:defRPr/>
            </a:pPr>
            <a:r>
              <a:rPr lang="en-US" altLang="en-US" sz="1108" kern="1200">
                <a:solidFill>
                  <a:srgbClr val="FFFFFF"/>
                </a:solidFill>
                <a:ea typeface="+mn-ea"/>
              </a:rPr>
              <a:t>employee ownership</a:t>
            </a:r>
          </a:p>
        </p:txBody>
      </p:sp>
      <p:sp>
        <p:nvSpPr>
          <p:cNvPr id="43" name="TextBox 126">
            <a:extLst>
              <a:ext uri="{FF2B5EF4-FFF2-40B4-BE49-F238E27FC236}">
                <a16:creationId xmlns:a16="http://schemas.microsoft.com/office/drawing/2014/main" id="{AE9A807A-6E67-84C1-8612-B6A437C83427}"/>
              </a:ext>
            </a:extLst>
          </p:cNvPr>
          <p:cNvSpPr txBox="1">
            <a:spLocks noChangeArrowheads="1"/>
          </p:cNvSpPr>
          <p:nvPr/>
        </p:nvSpPr>
        <p:spPr bwMode="auto">
          <a:xfrm>
            <a:off x="6165903" y="2287853"/>
            <a:ext cx="995429" cy="18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l" defTabSz="685800" rtl="0" eaLnBrk="1" hangingPunct="1">
              <a:lnSpc>
                <a:spcPct val="85000"/>
              </a:lnSpc>
              <a:spcBef>
                <a:spcPct val="0"/>
              </a:spcBef>
              <a:spcAft>
                <a:spcPts val="416"/>
              </a:spcAft>
              <a:buClr>
                <a:srgbClr val="CBC4BC"/>
              </a:buClr>
              <a:buNone/>
              <a:defRPr/>
            </a:pPr>
            <a:r>
              <a:rPr lang="en-US" altLang="en-US" sz="1385" kern="1200">
                <a:solidFill>
                  <a:srgbClr val="DA291C"/>
                </a:solidFill>
                <a:ea typeface="+mn-ea"/>
              </a:rPr>
              <a:t>Integration</a:t>
            </a:r>
          </a:p>
        </p:txBody>
      </p:sp>
      <p:sp>
        <p:nvSpPr>
          <p:cNvPr id="44" name="TextBox 1">
            <a:extLst>
              <a:ext uri="{FF2B5EF4-FFF2-40B4-BE49-F238E27FC236}">
                <a16:creationId xmlns:a16="http://schemas.microsoft.com/office/drawing/2014/main" id="{07678EC5-C3E5-71F1-F2C7-72AD95A01FA3}"/>
              </a:ext>
            </a:extLst>
          </p:cNvPr>
          <p:cNvSpPr txBox="1">
            <a:spLocks noChangeArrowheads="1"/>
          </p:cNvSpPr>
          <p:nvPr/>
        </p:nvSpPr>
        <p:spPr bwMode="auto">
          <a:xfrm>
            <a:off x="7576133" y="3450636"/>
            <a:ext cx="965590" cy="5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5322" rIns="0" bIns="0">
            <a:spAutoFit/>
          </a:bodyPr>
          <a:lstStyle>
            <a:lvl1pPr eaLnBrk="0" hangingPunct="0">
              <a:spcBef>
                <a:spcPct val="20000"/>
              </a:spcBef>
              <a:buClr>
                <a:srgbClr val="A2A2A2"/>
              </a:buClr>
              <a:buSzPct val="70000"/>
              <a:buFont typeface="Arial" charset="0"/>
              <a:buChar char="►"/>
              <a:defRPr sz="2400">
                <a:solidFill>
                  <a:schemeClr val="bg1"/>
                </a:solidFill>
                <a:latin typeface="Arial" charset="0"/>
                <a:cs typeface="Arial" charset="0"/>
              </a:defRPr>
            </a:lvl1pPr>
            <a:lvl2pPr marL="742950" indent="-285750" eaLnBrk="0" hangingPunct="0">
              <a:spcBef>
                <a:spcPct val="20000"/>
              </a:spcBef>
              <a:buClr>
                <a:srgbClr val="A2A2A2"/>
              </a:buClr>
              <a:buSzPct val="70000"/>
              <a:buFont typeface="Arial" charset="0"/>
              <a:buChar char="►"/>
              <a:defRPr sz="2000">
                <a:solidFill>
                  <a:schemeClr val="bg1"/>
                </a:solidFill>
                <a:latin typeface="Arial" charset="0"/>
                <a:cs typeface="Arial" charset="0"/>
              </a:defRPr>
            </a:lvl2pPr>
            <a:lvl3pPr marL="1143000" indent="-228600" eaLnBrk="0" hangingPunct="0">
              <a:spcBef>
                <a:spcPct val="20000"/>
              </a:spcBef>
              <a:buClr>
                <a:srgbClr val="A2A2A2"/>
              </a:buClr>
              <a:buSzPct val="70000"/>
              <a:buFont typeface="Arial" charset="0"/>
              <a:buChar char="►"/>
              <a:defRPr>
                <a:solidFill>
                  <a:schemeClr val="bg1"/>
                </a:solidFill>
                <a:latin typeface="Arial" charset="0"/>
                <a:cs typeface="Arial" charset="0"/>
              </a:defRPr>
            </a:lvl3pPr>
            <a:lvl4pPr marL="16002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4pPr>
            <a:lvl5pPr marL="2057400" indent="-228600" eaLnBrk="0" hangingPunct="0">
              <a:spcBef>
                <a:spcPct val="20000"/>
              </a:spcBef>
              <a:buClr>
                <a:srgbClr val="A2A2A2"/>
              </a:buClr>
              <a:buSzPct val="70000"/>
              <a:buFont typeface="Arial" charset="0"/>
              <a:buChar char="►"/>
              <a:defRPr sz="1600">
                <a:solidFill>
                  <a:schemeClr val="bg1"/>
                </a:solidFill>
                <a:latin typeface="Arial" charset="0"/>
                <a:cs typeface="Arial" charset="0"/>
              </a:defRPr>
            </a:lvl5pPr>
            <a:lvl6pPr marL="25146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6pPr>
            <a:lvl7pPr marL="29718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7pPr>
            <a:lvl8pPr marL="34290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8pPr>
            <a:lvl9pPr marL="3886200" indent="-228600" eaLnBrk="0" fontAlgn="base" hangingPunct="0">
              <a:spcBef>
                <a:spcPct val="20000"/>
              </a:spcBef>
              <a:spcAft>
                <a:spcPct val="0"/>
              </a:spcAft>
              <a:buClr>
                <a:srgbClr val="A2A2A2"/>
              </a:buClr>
              <a:buSzPct val="70000"/>
              <a:buFont typeface="Arial" charset="0"/>
              <a:buChar char="►"/>
              <a:defRPr sz="1600">
                <a:solidFill>
                  <a:schemeClr val="bg1"/>
                </a:solidFill>
                <a:latin typeface="Arial" charset="0"/>
                <a:cs typeface="Arial" charset="0"/>
              </a:defRPr>
            </a:lvl9pPr>
          </a:lstStyle>
          <a:p>
            <a:pPr algn="l" defTabSz="685800" rtl="0" eaLnBrk="1" hangingPunct="1">
              <a:lnSpc>
                <a:spcPct val="85000"/>
              </a:lnSpc>
              <a:spcBef>
                <a:spcPct val="0"/>
              </a:spcBef>
              <a:spcAft>
                <a:spcPts val="416"/>
              </a:spcAft>
              <a:buClr>
                <a:srgbClr val="CBC4BC"/>
              </a:buClr>
              <a:buNone/>
              <a:defRPr/>
            </a:pPr>
            <a:r>
              <a:rPr lang="de-DE" altLang="en-US" sz="4154" kern="1200">
                <a:solidFill>
                  <a:srgbClr val="000000"/>
                </a:solidFill>
                <a:ea typeface="+mn-ea"/>
              </a:rPr>
              <a:t>100</a:t>
            </a:r>
            <a:endParaRPr lang="en-US" altLang="en-US" sz="4154" kern="1200">
              <a:solidFill>
                <a:srgbClr val="000000"/>
              </a:solidFill>
              <a:ea typeface="+mn-ea"/>
            </a:endParaRPr>
          </a:p>
        </p:txBody>
      </p:sp>
    </p:spTree>
    <p:extLst>
      <p:ext uri="{BB962C8B-B14F-4D97-AF65-F5344CB8AC3E}">
        <p14:creationId xmlns:p14="http://schemas.microsoft.com/office/powerpoint/2010/main" val="416804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2201C-28C2-4700-A886-8B94B3490D9F}"/>
              </a:ext>
            </a:extLst>
          </p:cNvPr>
          <p:cNvSpPr>
            <a:spLocks noGrp="1"/>
          </p:cNvSpPr>
          <p:nvPr>
            <p:ph type="sldNum" sz="quarter" idx="15"/>
          </p:nvPr>
        </p:nvSpPr>
        <p:spPr/>
        <p:txBody>
          <a:bodyPr/>
          <a:lstStyle/>
          <a:p>
            <a:fld id="{F77E67B2-A423-478D-9CF7-CCC0FF1D913A}" type="slidenum">
              <a:rPr lang="de-DE" sz="1350">
                <a:solidFill>
                  <a:srgbClr val="156082"/>
                </a:solidFill>
                <a:ea typeface="+mn-ea"/>
                <a:cs typeface="+mn-cs"/>
              </a:rPr>
              <a:pPr/>
              <a:t>32</a:t>
            </a:fld>
            <a:endParaRPr lang="de-DE" sz="1350">
              <a:solidFill>
                <a:srgbClr val="156082"/>
              </a:solidFill>
              <a:ea typeface="+mn-ea"/>
              <a:cs typeface="+mn-cs"/>
            </a:endParaRPr>
          </a:p>
        </p:txBody>
      </p:sp>
      <p:sp>
        <p:nvSpPr>
          <p:cNvPr id="7" name="Title 5">
            <a:extLst>
              <a:ext uri="{FF2B5EF4-FFF2-40B4-BE49-F238E27FC236}">
                <a16:creationId xmlns:a16="http://schemas.microsoft.com/office/drawing/2014/main" id="{B9CE9B27-2247-44B1-B05B-803FA2ED343E}"/>
              </a:ext>
            </a:extLst>
          </p:cNvPr>
          <p:cNvSpPr>
            <a:spLocks noGrp="1"/>
          </p:cNvSpPr>
          <p:nvPr>
            <p:ph type="title"/>
          </p:nvPr>
        </p:nvSpPr>
        <p:spPr>
          <a:xfrm>
            <a:off x="392084" y="321469"/>
            <a:ext cx="8025635" cy="321469"/>
          </a:xfrm>
        </p:spPr>
        <p:txBody>
          <a:bodyPr/>
          <a:lstStyle/>
          <a:p>
            <a:pPr>
              <a:lnSpc>
                <a:spcPct val="103000"/>
              </a:lnSpc>
            </a:pPr>
            <a:r>
              <a:rPr lang="en-GB" sz="1950" b="1">
                <a:solidFill>
                  <a:srgbClr val="FF0000"/>
                </a:solidFill>
                <a:latin typeface="Intersnack Script"/>
                <a:ea typeface="+mn-ea"/>
                <a:cs typeface="Intersnack Script"/>
              </a:rPr>
              <a:t>Intersnack Work Systems Journey</a:t>
            </a:r>
          </a:p>
        </p:txBody>
      </p:sp>
      <p:pic>
        <p:nvPicPr>
          <p:cNvPr id="2050" name="Picture 2">
            <a:extLst>
              <a:ext uri="{FF2B5EF4-FFF2-40B4-BE49-F238E27FC236}">
                <a16:creationId xmlns:a16="http://schemas.microsoft.com/office/drawing/2014/main" id="{56FE012D-4A09-05F7-57D0-327F131107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93" r="14322" b="8321"/>
          <a:stretch/>
        </p:blipFill>
        <p:spPr bwMode="auto">
          <a:xfrm>
            <a:off x="5441869" y="959457"/>
            <a:ext cx="3221916" cy="322458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a:extLst>
              <a:ext uri="{FF2B5EF4-FFF2-40B4-BE49-F238E27FC236}">
                <a16:creationId xmlns:a16="http://schemas.microsoft.com/office/drawing/2014/main" id="{A935E4B3-D043-DE88-56E8-7E2FA0FC547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92084" y="1035248"/>
            <a:ext cx="5049785" cy="346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09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D86B-00DE-FB2E-E198-FC5997665710}"/>
              </a:ext>
            </a:extLst>
          </p:cNvPr>
          <p:cNvSpPr>
            <a:spLocks noGrp="1"/>
          </p:cNvSpPr>
          <p:nvPr>
            <p:ph type="title"/>
          </p:nvPr>
        </p:nvSpPr>
        <p:spPr>
          <a:xfrm>
            <a:off x="181613" y="132015"/>
            <a:ext cx="8025135" cy="321297"/>
          </a:xfrm>
        </p:spPr>
        <p:txBody>
          <a:bodyPr/>
          <a:lstStyle/>
          <a:p>
            <a:r>
              <a:rPr lang="en-GB" sz="1950" b="1">
                <a:solidFill>
                  <a:srgbClr val="FF0000"/>
                </a:solidFill>
                <a:latin typeface="Intersnack Script"/>
                <a:ea typeface="+mn-ea"/>
                <a:cs typeface="Intersnack Script"/>
              </a:rPr>
              <a:t>Potatoes</a:t>
            </a:r>
          </a:p>
        </p:txBody>
      </p:sp>
      <p:pic>
        <p:nvPicPr>
          <p:cNvPr id="1026" name="Picture 2" descr="A pile of rocks in a blue container&#10;&#10;Description automatically generated">
            <a:extLst>
              <a:ext uri="{FF2B5EF4-FFF2-40B4-BE49-F238E27FC236}">
                <a16:creationId xmlns:a16="http://schemas.microsoft.com/office/drawing/2014/main" id="{09261D71-A127-113E-4A6A-A518147B87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211"/>
          <a:stretch/>
        </p:blipFill>
        <p:spPr bwMode="auto">
          <a:xfrm>
            <a:off x="3912346" y="453312"/>
            <a:ext cx="2317424" cy="2280008"/>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1027" name="Picture 3" descr="A person holding a rock&#10;&#10;Description automatically generated">
            <a:extLst>
              <a:ext uri="{FF2B5EF4-FFF2-40B4-BE49-F238E27FC236}">
                <a16:creationId xmlns:a16="http://schemas.microsoft.com/office/drawing/2014/main" id="{D85BF55B-BBBA-D9DA-DFC7-61DC5CEAE3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64" t="30082" r="10453" b="14463"/>
          <a:stretch/>
        </p:blipFill>
        <p:spPr bwMode="auto">
          <a:xfrm>
            <a:off x="3942934" y="2810481"/>
            <a:ext cx="2268965" cy="2280008"/>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6" name="Picture 5" descr="A potato on a conveyor belt&#10;&#10;Description automatically generated">
            <a:extLst>
              <a:ext uri="{FF2B5EF4-FFF2-40B4-BE49-F238E27FC236}">
                <a16:creationId xmlns:a16="http://schemas.microsoft.com/office/drawing/2014/main" id="{F4EC7D0F-67B7-9FFA-787E-4963F4AF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15139" y="587423"/>
            <a:ext cx="2540639" cy="1905479"/>
          </a:xfrm>
          <a:prstGeom prst="rect">
            <a:avLst/>
          </a:prstGeom>
          <a:ln w="38100">
            <a:solidFill>
              <a:srgbClr val="7030A0"/>
            </a:solidFill>
          </a:ln>
        </p:spPr>
      </p:pic>
      <p:pic>
        <p:nvPicPr>
          <p:cNvPr id="8" name="Picture 7" descr="A potato on a yellow package&#10;&#10;Description automatically generated">
            <a:extLst>
              <a:ext uri="{FF2B5EF4-FFF2-40B4-BE49-F238E27FC236}">
                <a16:creationId xmlns:a16="http://schemas.microsoft.com/office/drawing/2014/main" id="{EDA4D544-B3FA-884E-4C36-2FF4606217BE}"/>
              </a:ext>
            </a:extLst>
          </p:cNvPr>
          <p:cNvPicPr>
            <a:picLocks noChangeAspect="1"/>
          </p:cNvPicPr>
          <p:nvPr/>
        </p:nvPicPr>
        <p:blipFill>
          <a:blip r:embed="rId5" cstate="print">
            <a:extLst>
              <a:ext uri="{28A0092B-C50C-407E-A947-70E740481C1C}">
                <a14:useLocalDpi xmlns:a14="http://schemas.microsoft.com/office/drawing/2010/main" val="0"/>
              </a:ext>
            </a:extLst>
          </a:blip>
          <a:srcRect l="7809" t="18740" r="13929" b="8551"/>
          <a:stretch/>
        </p:blipFill>
        <p:spPr>
          <a:xfrm>
            <a:off x="132414" y="2908385"/>
            <a:ext cx="1787816" cy="2214659"/>
          </a:xfrm>
          <a:prstGeom prst="rect">
            <a:avLst/>
          </a:prstGeom>
          <a:ln w="38100">
            <a:solidFill>
              <a:schemeClr val="accent6">
                <a:lumMod val="60000"/>
                <a:lumOff val="40000"/>
              </a:schemeClr>
            </a:solidFill>
          </a:ln>
        </p:spPr>
      </p:pic>
      <p:pic>
        <p:nvPicPr>
          <p:cNvPr id="10" name="Picture 9" descr="A person holding a potato&#10;&#10;Description automatically generated">
            <a:extLst>
              <a:ext uri="{FF2B5EF4-FFF2-40B4-BE49-F238E27FC236}">
                <a16:creationId xmlns:a16="http://schemas.microsoft.com/office/drawing/2014/main" id="{88236533-811E-267B-91A1-D84A40616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720" y="548543"/>
            <a:ext cx="1710005" cy="2280008"/>
          </a:xfrm>
          <a:prstGeom prst="rect">
            <a:avLst/>
          </a:prstGeom>
          <a:ln w="38100">
            <a:solidFill>
              <a:srgbClr val="FFC000"/>
            </a:solidFill>
          </a:ln>
        </p:spPr>
      </p:pic>
      <p:pic>
        <p:nvPicPr>
          <p:cNvPr id="12" name="Picture 11" descr="A pen and a ball of potato&#10;&#10;Description automatically generated">
            <a:extLst>
              <a:ext uri="{FF2B5EF4-FFF2-40B4-BE49-F238E27FC236}">
                <a16:creationId xmlns:a16="http://schemas.microsoft.com/office/drawing/2014/main" id="{615DB3F2-4C15-202A-5E36-26BB52A98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545" y="533147"/>
            <a:ext cx="1721553" cy="2295404"/>
          </a:xfrm>
          <a:prstGeom prst="rect">
            <a:avLst/>
          </a:prstGeom>
          <a:ln w="38100">
            <a:solidFill>
              <a:schemeClr val="accent6">
                <a:lumMod val="60000"/>
                <a:lumOff val="40000"/>
              </a:schemeClr>
            </a:solidFill>
          </a:ln>
        </p:spPr>
      </p:pic>
      <p:pic>
        <p:nvPicPr>
          <p:cNvPr id="14" name="Picture 13" descr="A pile of potatoes on a pipe&#10;&#10;Description automatically generated">
            <a:extLst>
              <a:ext uri="{FF2B5EF4-FFF2-40B4-BE49-F238E27FC236}">
                <a16:creationId xmlns:a16="http://schemas.microsoft.com/office/drawing/2014/main" id="{7FBB6C67-0965-E766-A597-5F30329D98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4720" y="2940940"/>
            <a:ext cx="1612162" cy="2149549"/>
          </a:xfrm>
          <a:prstGeom prst="rect">
            <a:avLst/>
          </a:prstGeom>
          <a:ln w="38100">
            <a:solidFill>
              <a:srgbClr val="FFC000"/>
            </a:solidFill>
          </a:ln>
        </p:spPr>
      </p:pic>
      <p:pic>
        <p:nvPicPr>
          <p:cNvPr id="16" name="Picture 15" descr="A wooden box full of potatoes&#10;&#10;Description automatically generated">
            <a:extLst>
              <a:ext uri="{FF2B5EF4-FFF2-40B4-BE49-F238E27FC236}">
                <a16:creationId xmlns:a16="http://schemas.microsoft.com/office/drawing/2014/main" id="{B81A0BB6-7740-337E-4C2A-2D44D025C22B}"/>
              </a:ext>
            </a:extLst>
          </p:cNvPr>
          <p:cNvPicPr>
            <a:picLocks noChangeAspect="1"/>
          </p:cNvPicPr>
          <p:nvPr/>
        </p:nvPicPr>
        <p:blipFill>
          <a:blip r:embed="rId9" cstate="print">
            <a:extLst>
              <a:ext uri="{28A0092B-C50C-407E-A947-70E740481C1C}">
                <a14:useLocalDpi xmlns:a14="http://schemas.microsoft.com/office/drawing/2010/main" val="0"/>
              </a:ext>
            </a:extLst>
          </a:blip>
          <a:srcRect t="30000" b="21884"/>
          <a:stretch/>
        </p:blipFill>
        <p:spPr>
          <a:xfrm>
            <a:off x="6332263" y="2908386"/>
            <a:ext cx="2732846" cy="1753246"/>
          </a:xfrm>
          <a:prstGeom prst="rect">
            <a:avLst/>
          </a:prstGeom>
          <a:ln w="38100">
            <a:solidFill>
              <a:srgbClr val="7030A0"/>
            </a:solidFill>
          </a:ln>
        </p:spPr>
      </p:pic>
      <p:sp>
        <p:nvSpPr>
          <p:cNvPr id="17" name="TextBox 16">
            <a:extLst>
              <a:ext uri="{FF2B5EF4-FFF2-40B4-BE49-F238E27FC236}">
                <a16:creationId xmlns:a16="http://schemas.microsoft.com/office/drawing/2014/main" id="{EB3750A4-AEFE-1EDD-241D-DABD83AAD285}"/>
              </a:ext>
            </a:extLst>
          </p:cNvPr>
          <p:cNvSpPr txBox="1"/>
          <p:nvPr/>
        </p:nvSpPr>
        <p:spPr>
          <a:xfrm>
            <a:off x="1262164" y="2568107"/>
            <a:ext cx="594348" cy="715581"/>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800" rtl="0"/>
            <a:r>
              <a:rPr lang="en-GB" sz="1350" kern="1200">
                <a:solidFill>
                  <a:prstClr val="white"/>
                </a:solidFill>
                <a:latin typeface="Aptos" panose="02110004020202020204"/>
              </a:rPr>
              <a:t>Pot sizing </a:t>
            </a:r>
          </a:p>
        </p:txBody>
      </p:sp>
      <p:sp>
        <p:nvSpPr>
          <p:cNvPr id="18" name="TextBox 17">
            <a:extLst>
              <a:ext uri="{FF2B5EF4-FFF2-40B4-BE49-F238E27FC236}">
                <a16:creationId xmlns:a16="http://schemas.microsoft.com/office/drawing/2014/main" id="{FD5E2084-DEB9-60A1-753A-4FE3C85537D8}"/>
              </a:ext>
            </a:extLst>
          </p:cNvPr>
          <p:cNvSpPr txBox="1"/>
          <p:nvPr/>
        </p:nvSpPr>
        <p:spPr>
          <a:xfrm>
            <a:off x="2509430" y="2690051"/>
            <a:ext cx="594348" cy="300082"/>
          </a:xfrm>
          <a:prstGeom prst="rect">
            <a:avLst/>
          </a:prstGeom>
          <a:solidFill>
            <a:srgbClr val="FFC00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800" rtl="0"/>
            <a:r>
              <a:rPr lang="en-GB" sz="1350" kern="1200">
                <a:solidFill>
                  <a:prstClr val="white"/>
                </a:solidFill>
                <a:latin typeface="Aptos" panose="02110004020202020204"/>
              </a:rPr>
              <a:t>Mud</a:t>
            </a:r>
          </a:p>
        </p:txBody>
      </p:sp>
      <p:sp>
        <p:nvSpPr>
          <p:cNvPr id="19" name="TextBox 18">
            <a:extLst>
              <a:ext uri="{FF2B5EF4-FFF2-40B4-BE49-F238E27FC236}">
                <a16:creationId xmlns:a16="http://schemas.microsoft.com/office/drawing/2014/main" id="{5FE8F32E-27CE-A1FC-6C4E-588CF775D766}"/>
              </a:ext>
            </a:extLst>
          </p:cNvPr>
          <p:cNvSpPr txBox="1"/>
          <p:nvPr/>
        </p:nvSpPr>
        <p:spPr>
          <a:xfrm>
            <a:off x="5398430" y="2415232"/>
            <a:ext cx="708108" cy="30008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800" rtl="0"/>
            <a:r>
              <a:rPr lang="en-GB" sz="1350" kern="1200">
                <a:solidFill>
                  <a:prstClr val="white"/>
                </a:solidFill>
                <a:latin typeface="Aptos" panose="02110004020202020204"/>
              </a:rPr>
              <a:t>Stones</a:t>
            </a:r>
          </a:p>
        </p:txBody>
      </p:sp>
      <p:sp>
        <p:nvSpPr>
          <p:cNvPr id="20" name="TextBox 19">
            <a:extLst>
              <a:ext uri="{FF2B5EF4-FFF2-40B4-BE49-F238E27FC236}">
                <a16:creationId xmlns:a16="http://schemas.microsoft.com/office/drawing/2014/main" id="{DE3262F8-4281-114F-398E-221E5656E1D0}"/>
              </a:ext>
            </a:extLst>
          </p:cNvPr>
          <p:cNvSpPr txBox="1"/>
          <p:nvPr/>
        </p:nvSpPr>
        <p:spPr>
          <a:xfrm>
            <a:off x="8050910" y="2775856"/>
            <a:ext cx="784237" cy="507831"/>
          </a:xfrm>
          <a:prstGeom prst="rect">
            <a:avLst/>
          </a:prstGeom>
          <a:solidFill>
            <a:srgbClr val="7030A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800" rtl="0"/>
            <a:r>
              <a:rPr lang="en-GB" sz="1350" kern="1200">
                <a:solidFill>
                  <a:prstClr val="white"/>
                </a:solidFill>
                <a:latin typeface="Aptos" panose="02110004020202020204"/>
              </a:rPr>
              <a:t>Varieties</a:t>
            </a:r>
          </a:p>
        </p:txBody>
      </p:sp>
    </p:spTree>
    <p:extLst>
      <p:ext uri="{BB962C8B-B14F-4D97-AF65-F5344CB8AC3E}">
        <p14:creationId xmlns:p14="http://schemas.microsoft.com/office/powerpoint/2010/main" val="607562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C66B-A6A4-3DBC-E0E7-2A94071C3388}"/>
              </a:ext>
            </a:extLst>
          </p:cNvPr>
          <p:cNvSpPr>
            <a:spLocks noGrp="1"/>
          </p:cNvSpPr>
          <p:nvPr>
            <p:ph type="title"/>
          </p:nvPr>
        </p:nvSpPr>
        <p:spPr/>
        <p:txBody>
          <a:bodyPr/>
          <a:lstStyle/>
          <a:p>
            <a:r>
              <a:rPr lang="en-GB" sz="1950" b="1">
                <a:solidFill>
                  <a:srgbClr val="FF0000"/>
                </a:solidFill>
                <a:latin typeface="Intersnack Script"/>
                <a:ea typeface="+mn-ea"/>
                <a:cs typeface="Intersnack Script"/>
              </a:rPr>
              <a:t>Floods/ weather</a:t>
            </a:r>
          </a:p>
        </p:txBody>
      </p:sp>
      <p:pic>
        <p:nvPicPr>
          <p:cNvPr id="8" name="Picture 7" descr="A map with red and yellow lines&#10;&#10;Description automatically generated">
            <a:extLst>
              <a:ext uri="{FF2B5EF4-FFF2-40B4-BE49-F238E27FC236}">
                <a16:creationId xmlns:a16="http://schemas.microsoft.com/office/drawing/2014/main" id="{C591894D-8CA5-8CCE-691D-983131CED457}"/>
              </a:ext>
            </a:extLst>
          </p:cNvPr>
          <p:cNvPicPr>
            <a:picLocks noChangeAspect="1"/>
          </p:cNvPicPr>
          <p:nvPr/>
        </p:nvPicPr>
        <p:blipFill>
          <a:blip r:embed="rId4" cstate="print">
            <a:extLst>
              <a:ext uri="{28A0092B-C50C-407E-A947-70E740481C1C}">
                <a14:useLocalDpi xmlns:a14="http://schemas.microsoft.com/office/drawing/2010/main" val="0"/>
              </a:ext>
            </a:extLst>
          </a:blip>
          <a:srcRect t="16961" b="16513"/>
          <a:stretch/>
        </p:blipFill>
        <p:spPr>
          <a:xfrm>
            <a:off x="6302939" y="321297"/>
            <a:ext cx="2701520" cy="3854060"/>
          </a:xfrm>
          <a:prstGeom prst="rect">
            <a:avLst/>
          </a:prstGeom>
        </p:spPr>
      </p:pic>
      <p:pic>
        <p:nvPicPr>
          <p:cNvPr id="10" name="Picture 9" descr="A building with a large body of water&#10;&#10;Description automatically generated">
            <a:extLst>
              <a:ext uri="{FF2B5EF4-FFF2-40B4-BE49-F238E27FC236}">
                <a16:creationId xmlns:a16="http://schemas.microsoft.com/office/drawing/2014/main" id="{C6302FF1-5BE4-34C4-A9D5-8A89BAB4B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366" y="321297"/>
            <a:ext cx="3061391" cy="2296043"/>
          </a:xfrm>
          <a:prstGeom prst="rect">
            <a:avLst/>
          </a:prstGeom>
        </p:spPr>
      </p:pic>
      <p:sp>
        <p:nvSpPr>
          <p:cNvPr id="11" name="TextBox 10">
            <a:extLst>
              <a:ext uri="{FF2B5EF4-FFF2-40B4-BE49-F238E27FC236}">
                <a16:creationId xmlns:a16="http://schemas.microsoft.com/office/drawing/2014/main" id="{B8551E63-E553-5506-09F6-554ABC322FD9}"/>
              </a:ext>
            </a:extLst>
          </p:cNvPr>
          <p:cNvSpPr txBox="1"/>
          <p:nvPr/>
        </p:nvSpPr>
        <p:spPr>
          <a:xfrm>
            <a:off x="240757" y="642594"/>
            <a:ext cx="2800546" cy="2585323"/>
          </a:xfrm>
          <a:prstGeom prst="rect">
            <a:avLst/>
          </a:prstGeom>
          <a:noFill/>
        </p:spPr>
        <p:txBody>
          <a:bodyPr wrap="square" rtlCol="0">
            <a:spAutoFit/>
          </a:bodyPr>
          <a:lstStyle/>
          <a:p>
            <a:pPr marL="214313" indent="-214313" algn="l" defTabSz="685800" rtl="0">
              <a:buFont typeface="Arial" panose="020B0604020202020204"/>
              <a:buChar char="•"/>
            </a:pPr>
            <a:r>
              <a:rPr lang="en-GB" sz="1350" kern="1200">
                <a:solidFill>
                  <a:prstClr val="black"/>
                </a:solidFill>
                <a:latin typeface="Aptos" panose="02110004020202020204"/>
                <a:ea typeface="+mn-ea"/>
                <a:cs typeface="+mn-cs"/>
              </a:rPr>
              <a:t>3 floods in 2025 so far </a:t>
            </a:r>
          </a:p>
          <a:p>
            <a:pPr marL="214313" indent="-214313" algn="l" defTabSz="685800" rtl="0">
              <a:buFont typeface="Arial" panose="020B0604020202020204"/>
              <a:buChar char="•"/>
            </a:pPr>
            <a:r>
              <a:rPr lang="en-GB" sz="1350" kern="1200">
                <a:solidFill>
                  <a:prstClr val="black"/>
                </a:solidFill>
                <a:latin typeface="Aptos" panose="02110004020202020204"/>
                <a:ea typeface="+mn-ea"/>
                <a:cs typeface="+mn-cs"/>
              </a:rPr>
              <a:t>If water breaches our flood defences, factory is closed as no product can safely leave factory &amp; routes home for staff are starting to be cut off</a:t>
            </a:r>
          </a:p>
          <a:p>
            <a:pPr marL="214313" indent="-214313" algn="l" defTabSz="685800" rtl="0">
              <a:buFont typeface="Arial" panose="020B0604020202020204"/>
              <a:buChar char="•"/>
            </a:pPr>
            <a:r>
              <a:rPr lang="en-GB" sz="1350" kern="1200">
                <a:solidFill>
                  <a:prstClr val="black"/>
                </a:solidFill>
                <a:latin typeface="Aptos" panose="02110004020202020204"/>
                <a:ea typeface="+mn-ea"/>
                <a:cs typeface="+mn-cs"/>
              </a:rPr>
              <a:t>Investment in flood defences:   </a:t>
            </a:r>
            <a:r>
              <a:rPr lang="en-GB" sz="1350" b="1" kern="1200">
                <a:solidFill>
                  <a:prstClr val="black"/>
                </a:solidFill>
                <a:latin typeface="Aptos" panose="02110004020202020204"/>
                <a:ea typeface="+mn-ea"/>
                <a:cs typeface="+mn-cs"/>
              </a:rPr>
              <a:t>£</a:t>
            </a:r>
            <a:r>
              <a:rPr lang="en-GB" sz="1350" kern="1200">
                <a:solidFill>
                  <a:prstClr val="black"/>
                </a:solidFill>
                <a:latin typeface="Aptos" panose="02110004020202020204"/>
                <a:ea typeface="+mn-ea"/>
                <a:cs typeface="+mn-cs"/>
              </a:rPr>
              <a:t>c</a:t>
            </a:r>
            <a:r>
              <a:rPr lang="en-GB" sz="1350" b="1" kern="1200">
                <a:solidFill>
                  <a:prstClr val="black"/>
                </a:solidFill>
                <a:latin typeface="Aptos" panose="02110004020202020204"/>
                <a:ea typeface="+mn-ea"/>
                <a:cs typeface="+mn-cs"/>
              </a:rPr>
              <a:t>100k</a:t>
            </a:r>
          </a:p>
          <a:p>
            <a:pPr marL="214313" indent="-214313" algn="l" defTabSz="685800" rtl="0">
              <a:buFont typeface="Arial" panose="020B0604020202020204"/>
              <a:buChar char="•"/>
            </a:pPr>
            <a:r>
              <a:rPr lang="en-GB" sz="1350" kern="1200">
                <a:solidFill>
                  <a:prstClr val="black"/>
                </a:solidFill>
                <a:latin typeface="Aptos" panose="02110004020202020204"/>
                <a:ea typeface="+mn-ea"/>
                <a:cs typeface="+mn-cs"/>
              </a:rPr>
              <a:t>Cost of manufacturing stop, service, product write off, damage to buildings &amp; infrastructure &amp; loss of orders</a:t>
            </a:r>
          </a:p>
        </p:txBody>
      </p:sp>
      <p:pic>
        <p:nvPicPr>
          <p:cNvPr id="12" name="d96ed5aa-e318-43ed-adf4-39851fed8b12">
            <a:hlinkClick r:id="" action="ppaction://media"/>
            <a:extLst>
              <a:ext uri="{FF2B5EF4-FFF2-40B4-BE49-F238E27FC236}">
                <a16:creationId xmlns:a16="http://schemas.microsoft.com/office/drawing/2014/main" id="{A6F0346C-E7A1-9429-8649-C724C31F2C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506" y="3227917"/>
            <a:ext cx="3058229" cy="1731243"/>
          </a:xfrm>
          <a:prstGeom prst="rect">
            <a:avLst/>
          </a:prstGeom>
        </p:spPr>
      </p:pic>
      <p:pic>
        <p:nvPicPr>
          <p:cNvPr id="4" name="Picture 3" descr="A flooded area with pallets and pallets&#10;&#10;Description automatically generated">
            <a:extLst>
              <a:ext uri="{FF2B5EF4-FFF2-40B4-BE49-F238E27FC236}">
                <a16:creationId xmlns:a16="http://schemas.microsoft.com/office/drawing/2014/main" id="{632ABA7D-FB66-10EE-64C8-1874C5166B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8168" y="2735076"/>
            <a:ext cx="2517721" cy="1888290"/>
          </a:xfrm>
          <a:prstGeom prst="rect">
            <a:avLst/>
          </a:prstGeom>
        </p:spPr>
      </p:pic>
    </p:spTree>
    <p:extLst>
      <p:ext uri="{BB962C8B-B14F-4D97-AF65-F5344CB8AC3E}">
        <p14:creationId xmlns:p14="http://schemas.microsoft.com/office/powerpoint/2010/main" val="9952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9A10-1517-31E4-2EB7-8BFDF97C48D9}"/>
              </a:ext>
            </a:extLst>
          </p:cNvPr>
          <p:cNvSpPr>
            <a:spLocks noGrp="1"/>
          </p:cNvSpPr>
          <p:nvPr>
            <p:ph type="title"/>
          </p:nvPr>
        </p:nvSpPr>
        <p:spPr/>
        <p:txBody>
          <a:bodyPr/>
          <a:lstStyle/>
          <a:p>
            <a:r>
              <a:rPr lang="en-GB" sz="1950" b="1">
                <a:solidFill>
                  <a:srgbClr val="FF0000"/>
                </a:solidFill>
                <a:latin typeface="Intersnack Script"/>
                <a:ea typeface="+mn-ea"/>
                <a:cs typeface="Intersnack Script"/>
              </a:rPr>
              <a:t>Recruitment </a:t>
            </a:r>
          </a:p>
        </p:txBody>
      </p:sp>
      <p:graphicFrame>
        <p:nvGraphicFramePr>
          <p:cNvPr id="5" name="Content Placeholder 4">
            <a:extLst>
              <a:ext uri="{FF2B5EF4-FFF2-40B4-BE49-F238E27FC236}">
                <a16:creationId xmlns:a16="http://schemas.microsoft.com/office/drawing/2014/main" id="{B9AFF8B3-F6FD-BCDF-5DF7-7AE933A71CE4}"/>
              </a:ext>
            </a:extLst>
          </p:cNvPr>
          <p:cNvGraphicFramePr>
            <a:graphicFrameLocks noGrp="1"/>
          </p:cNvGraphicFramePr>
          <p:nvPr>
            <p:ph sz="half" idx="1"/>
          </p:nvPr>
        </p:nvGraphicFramePr>
        <p:xfrm>
          <a:off x="391438" y="845506"/>
          <a:ext cx="8360568" cy="1574761"/>
        </p:xfrm>
        <a:graphic>
          <a:graphicData uri="http://schemas.openxmlformats.org/drawingml/2006/table">
            <a:tbl>
              <a:tblPr firstRow="1" bandRow="1">
                <a:tableStyleId>{5C22544A-7EE6-4342-B048-85BDC9FD1C3A}</a:tableStyleId>
              </a:tblPr>
              <a:tblGrid>
                <a:gridCol w="4180284">
                  <a:extLst>
                    <a:ext uri="{9D8B030D-6E8A-4147-A177-3AD203B41FA5}">
                      <a16:colId xmlns:a16="http://schemas.microsoft.com/office/drawing/2014/main" val="3495645989"/>
                    </a:ext>
                  </a:extLst>
                </a:gridCol>
                <a:gridCol w="4180284">
                  <a:extLst>
                    <a:ext uri="{9D8B030D-6E8A-4147-A177-3AD203B41FA5}">
                      <a16:colId xmlns:a16="http://schemas.microsoft.com/office/drawing/2014/main" val="2473198406"/>
                    </a:ext>
                  </a:extLst>
                </a:gridCol>
              </a:tblGrid>
              <a:tr h="462242">
                <a:tc>
                  <a:txBody>
                    <a:bodyPr/>
                    <a:lstStyle/>
                    <a:p>
                      <a:r>
                        <a:rPr lang="en-US" sz="1000"/>
                        <a:t>Positives</a:t>
                      </a:r>
                    </a:p>
                  </a:txBody>
                  <a:tcPr marL="68580" marR="68580" marT="34290" marB="34290"/>
                </a:tc>
                <a:tc>
                  <a:txBody>
                    <a:bodyPr/>
                    <a:lstStyle/>
                    <a:p>
                      <a:r>
                        <a:rPr lang="en-US" sz="1000"/>
                        <a:t>Challenges</a:t>
                      </a:r>
                    </a:p>
                  </a:txBody>
                  <a:tcPr marL="68580" marR="68580" marT="34290" marB="34290"/>
                </a:tc>
                <a:extLst>
                  <a:ext uri="{0D108BD9-81ED-4DB2-BD59-A6C34878D82A}">
                    <a16:rowId xmlns:a16="http://schemas.microsoft.com/office/drawing/2014/main" val="2040426733"/>
                  </a:ext>
                </a:extLst>
              </a:tr>
              <a:tr h="278130">
                <a:tc>
                  <a:txBody>
                    <a:bodyPr/>
                    <a:lstStyle/>
                    <a:p>
                      <a:r>
                        <a:rPr lang="en-US" sz="1000"/>
                        <a:t>Great brand</a:t>
                      </a:r>
                    </a:p>
                  </a:txBody>
                  <a:tcPr marL="68580" marR="68580" marT="34290" marB="34290"/>
                </a:tc>
                <a:tc>
                  <a:txBody>
                    <a:bodyPr/>
                    <a:lstStyle/>
                    <a:p>
                      <a:r>
                        <a:rPr lang="en-US" sz="1000"/>
                        <a:t>Rural location</a:t>
                      </a:r>
                    </a:p>
                  </a:txBody>
                  <a:tcPr marL="68580" marR="68580" marT="34290" marB="34290"/>
                </a:tc>
                <a:extLst>
                  <a:ext uri="{0D108BD9-81ED-4DB2-BD59-A6C34878D82A}">
                    <a16:rowId xmlns:a16="http://schemas.microsoft.com/office/drawing/2014/main" val="3996286946"/>
                  </a:ext>
                </a:extLst>
              </a:tr>
              <a:tr h="278130">
                <a:tc>
                  <a:txBody>
                    <a:bodyPr/>
                    <a:lstStyle/>
                    <a:p>
                      <a:r>
                        <a:rPr lang="en-US" sz="1000"/>
                        <a:t>Brilliant culture</a:t>
                      </a:r>
                    </a:p>
                  </a:txBody>
                  <a:tcPr marL="68580" marR="68580" marT="34290" marB="34290"/>
                </a:tc>
                <a:tc>
                  <a:txBody>
                    <a:bodyPr/>
                    <a:lstStyle/>
                    <a:p>
                      <a:r>
                        <a:rPr lang="en-US" sz="1000"/>
                        <a:t>Public transport links</a:t>
                      </a:r>
                    </a:p>
                  </a:txBody>
                  <a:tcPr marL="68580" marR="68580" marT="34290" marB="34290"/>
                </a:tc>
                <a:extLst>
                  <a:ext uri="{0D108BD9-81ED-4DB2-BD59-A6C34878D82A}">
                    <a16:rowId xmlns:a16="http://schemas.microsoft.com/office/drawing/2014/main" val="615533056"/>
                  </a:ext>
                </a:extLst>
              </a:tr>
              <a:tr h="278130">
                <a:tc>
                  <a:txBody>
                    <a:bodyPr/>
                    <a:lstStyle/>
                    <a:p>
                      <a:r>
                        <a:rPr lang="en-US" sz="1000"/>
                        <a:t>Growth opportunities</a:t>
                      </a:r>
                    </a:p>
                  </a:txBody>
                  <a:tcPr marL="68580" marR="68580" marT="34290" marB="34290"/>
                </a:tc>
                <a:tc>
                  <a:txBody>
                    <a:bodyPr/>
                    <a:lstStyle/>
                    <a:p>
                      <a:r>
                        <a:rPr lang="en-US" sz="1000"/>
                        <a:t>Competition for talent in the area</a:t>
                      </a:r>
                    </a:p>
                  </a:txBody>
                  <a:tcPr marL="68580" marR="68580" marT="34290" marB="34290"/>
                </a:tc>
                <a:extLst>
                  <a:ext uri="{0D108BD9-81ED-4DB2-BD59-A6C34878D82A}">
                    <a16:rowId xmlns:a16="http://schemas.microsoft.com/office/drawing/2014/main" val="1833463751"/>
                  </a:ext>
                </a:extLst>
              </a:tr>
              <a:tr h="278129">
                <a:tc>
                  <a:txBody>
                    <a:bodyPr/>
                    <a:lstStyle/>
                    <a:p>
                      <a:pPr lvl="0">
                        <a:buNone/>
                      </a:pPr>
                      <a:r>
                        <a:rPr lang="en-US" sz="1000"/>
                        <a:t>Job security &amp; KP Benefits</a:t>
                      </a:r>
                    </a:p>
                  </a:txBody>
                  <a:tcPr marL="68580" marR="68580" marT="34290" marB="34290"/>
                </a:tc>
                <a:tc>
                  <a:txBody>
                    <a:bodyPr/>
                    <a:lstStyle/>
                    <a:p>
                      <a:pPr lvl="0">
                        <a:buNone/>
                      </a:pPr>
                      <a:r>
                        <a:rPr lang="en-US" sz="1000"/>
                        <a:t>Pay impacted by Competition for </a:t>
                      </a:r>
                      <a:r>
                        <a:rPr lang="en-US" sz="1000" err="1"/>
                        <a:t>labour</a:t>
                      </a:r>
                      <a:r>
                        <a:rPr lang="en-US" sz="1000"/>
                        <a:t>  </a:t>
                      </a:r>
                    </a:p>
                  </a:txBody>
                  <a:tcPr marL="68580" marR="68580" marT="34290" marB="34290"/>
                </a:tc>
                <a:extLst>
                  <a:ext uri="{0D108BD9-81ED-4DB2-BD59-A6C34878D82A}">
                    <a16:rowId xmlns:a16="http://schemas.microsoft.com/office/drawing/2014/main" val="151373999"/>
                  </a:ext>
                </a:extLst>
              </a:tr>
            </a:tbl>
          </a:graphicData>
        </a:graphic>
      </p:graphicFrame>
      <p:sp>
        <p:nvSpPr>
          <p:cNvPr id="6" name="TextBox 5">
            <a:extLst>
              <a:ext uri="{FF2B5EF4-FFF2-40B4-BE49-F238E27FC236}">
                <a16:creationId xmlns:a16="http://schemas.microsoft.com/office/drawing/2014/main" id="{3358AE0A-C140-3001-04CD-36A0912E193E}"/>
              </a:ext>
            </a:extLst>
          </p:cNvPr>
          <p:cNvSpPr txBox="1"/>
          <p:nvPr/>
        </p:nvSpPr>
        <p:spPr>
          <a:xfrm>
            <a:off x="409527" y="2709177"/>
            <a:ext cx="8327044"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lgn="l" defTabSz="685800" rtl="0">
              <a:buFont typeface="Arial"/>
              <a:buChar char="•"/>
            </a:pPr>
            <a:r>
              <a:rPr lang="en-US" sz="1350" kern="1200">
                <a:solidFill>
                  <a:prstClr val="black"/>
                </a:solidFill>
                <a:latin typeface="Aptos" panose="02110004020202020204"/>
                <a:ea typeface="+mn-ea"/>
                <a:cs typeface="+mn-cs"/>
              </a:rPr>
              <a:t>In the last 12 months, we have had over 600 applications for our Production Operator roles</a:t>
            </a:r>
          </a:p>
          <a:p>
            <a:pPr marL="557213" lvl="1" indent="-214313" algn="l" defTabSz="685800" rtl="0">
              <a:buFont typeface="Courier New"/>
              <a:buChar char="o"/>
            </a:pPr>
            <a:r>
              <a:rPr lang="en-US" sz="1350" kern="1200">
                <a:solidFill>
                  <a:prstClr val="black"/>
                </a:solidFill>
                <a:latin typeface="Aptos" panose="02110004020202020204"/>
                <a:ea typeface="+mn-ea"/>
                <a:cs typeface="+mn-cs"/>
              </a:rPr>
              <a:t>c.60% rejected due to skills and experience</a:t>
            </a:r>
          </a:p>
          <a:p>
            <a:pPr marL="557213" lvl="1" indent="-214313" algn="l" defTabSz="685800" rtl="0">
              <a:buFont typeface="Courier New"/>
              <a:buChar char="o"/>
            </a:pPr>
            <a:r>
              <a:rPr lang="en-US" sz="1350" kern="1200">
                <a:solidFill>
                  <a:prstClr val="black"/>
                </a:solidFill>
                <a:latin typeface="Aptos" panose="02110004020202020204"/>
                <a:ea typeface="+mn-ea"/>
                <a:cs typeface="+mn-cs"/>
              </a:rPr>
              <a:t>Further 60% (141) invited for video interview</a:t>
            </a:r>
          </a:p>
          <a:p>
            <a:pPr marL="557213" lvl="1" indent="-214313" algn="l" defTabSz="685800" rtl="0">
              <a:buFont typeface="Courier New"/>
              <a:buChar char="o"/>
            </a:pPr>
            <a:r>
              <a:rPr lang="en-US" sz="1350" kern="1200">
                <a:solidFill>
                  <a:prstClr val="black"/>
                </a:solidFill>
                <a:latin typeface="Aptos" panose="02110004020202020204"/>
                <a:ea typeface="+mn-ea"/>
                <a:cs typeface="+mn-cs"/>
              </a:rPr>
              <a:t>60% of these are no-shows, 20% invited to on-site interview</a:t>
            </a:r>
          </a:p>
          <a:p>
            <a:pPr marL="557213" lvl="1" indent="-214313" algn="l" defTabSz="685800" rtl="0">
              <a:buFont typeface="Courier New"/>
              <a:buChar char="o"/>
            </a:pPr>
            <a:r>
              <a:rPr lang="en-US" sz="1350" kern="1200">
                <a:solidFill>
                  <a:prstClr val="black"/>
                </a:solidFill>
                <a:latin typeface="Aptos" panose="02110004020202020204"/>
                <a:ea typeface="+mn-ea"/>
                <a:cs typeface="+mn-cs"/>
              </a:rPr>
              <a:t>78% offered a role</a:t>
            </a:r>
          </a:p>
          <a:p>
            <a:pPr marL="214313" indent="-214313" algn="l" defTabSz="685800" rtl="0">
              <a:buFont typeface="Arial"/>
              <a:buChar char="•"/>
            </a:pPr>
            <a:endParaRPr lang="en-US" sz="135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251227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tato Hello GIF by Kevin Carter - Find &amp; Share on GIPHY">
            <a:extLst>
              <a:ext uri="{FF2B5EF4-FFF2-40B4-BE49-F238E27FC236}">
                <a16:creationId xmlns:a16="http://schemas.microsoft.com/office/drawing/2014/main" id="{028C37D6-1FE4-AEF3-0408-178400D1D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73"/>
          <a:stretch/>
        </p:blipFill>
        <p:spPr bwMode="auto">
          <a:xfrm>
            <a:off x="4612127" y="1101658"/>
            <a:ext cx="3680702" cy="35712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1710DA-9A91-062E-622E-29E51307018A}"/>
              </a:ext>
            </a:extLst>
          </p:cNvPr>
          <p:cNvSpPr/>
          <p:nvPr/>
        </p:nvSpPr>
        <p:spPr>
          <a:xfrm>
            <a:off x="232842" y="1551572"/>
            <a:ext cx="4125232" cy="2839239"/>
          </a:xfrm>
          <a:prstGeom prst="rect">
            <a:avLst/>
          </a:prstGeom>
          <a:noFill/>
        </p:spPr>
        <p:txBody>
          <a:bodyPr wrap="none" lIns="68580" tIns="34290" rIns="68580" bIns="34290">
            <a:spAutoFit/>
          </a:bodyPr>
          <a:lstStyle/>
          <a:p>
            <a:pPr algn="ctr" defTabSz="685800" rtl="0"/>
            <a:r>
              <a:rPr lang="en-US" sz="4500" b="1" kern="1200">
                <a:ln w="0"/>
                <a:solidFill>
                  <a:srgbClr val="E63223"/>
                </a:solidFill>
                <a:effectLst>
                  <a:outerShdw blurRad="38100" dist="19050" dir="2700000" algn="tl" rotWithShape="0">
                    <a:prstClr val="black">
                      <a:alpha val="40000"/>
                    </a:prstClr>
                  </a:outerShdw>
                </a:effectLst>
                <a:latin typeface="Aptos" panose="02110004020202020204"/>
                <a:ea typeface="+mn-ea"/>
                <a:cs typeface="+mn-cs"/>
              </a:rPr>
              <a:t>Thank you</a:t>
            </a:r>
          </a:p>
          <a:p>
            <a:pPr algn="ctr" defTabSz="685800" rtl="0"/>
            <a:r>
              <a:rPr lang="en-US" sz="4500" b="1" kern="1200">
                <a:ln w="0"/>
                <a:solidFill>
                  <a:srgbClr val="E63223"/>
                </a:solidFill>
                <a:effectLst>
                  <a:outerShdw blurRad="38100" dist="19050" dir="2700000" algn="tl" rotWithShape="0">
                    <a:prstClr val="black">
                      <a:alpha val="40000"/>
                    </a:prstClr>
                  </a:outerShdw>
                </a:effectLst>
                <a:latin typeface="Aptos" panose="02110004020202020204"/>
                <a:ea typeface="+mn-ea"/>
                <a:cs typeface="+mn-cs"/>
              </a:rPr>
              <a:t> for listening!</a:t>
            </a:r>
          </a:p>
          <a:p>
            <a:pPr algn="ctr" defTabSz="685800" rtl="0"/>
            <a:endParaRPr lang="en-US" sz="4500" b="1" kern="1200">
              <a:ln w="0"/>
              <a:solidFill>
                <a:srgbClr val="E63223"/>
              </a:solidFill>
              <a:effectLst>
                <a:outerShdw blurRad="38100" dist="19050" dir="2700000" algn="tl" rotWithShape="0">
                  <a:prstClr val="black">
                    <a:alpha val="40000"/>
                  </a:prstClr>
                </a:outerShdw>
              </a:effectLst>
              <a:latin typeface="Aptos" panose="02110004020202020204"/>
              <a:ea typeface="+mn-ea"/>
              <a:cs typeface="+mn-cs"/>
            </a:endParaRPr>
          </a:p>
          <a:p>
            <a:pPr algn="ctr" defTabSz="685800" rtl="0"/>
            <a:r>
              <a:rPr lang="en-US" sz="4500" b="1" kern="1200">
                <a:ln w="0"/>
                <a:solidFill>
                  <a:srgbClr val="E63223"/>
                </a:solidFill>
                <a:effectLst>
                  <a:outerShdw blurRad="38100" dist="19050" dir="2700000" algn="tl" rotWithShape="0">
                    <a:prstClr val="black">
                      <a:alpha val="40000"/>
                    </a:prstClr>
                  </a:outerShdw>
                </a:effectLst>
                <a:latin typeface="Aptos" panose="02110004020202020204"/>
                <a:ea typeface="+mn-ea"/>
                <a:cs typeface="+mn-cs"/>
              </a:rPr>
              <a:t>Any questions?</a:t>
            </a:r>
          </a:p>
        </p:txBody>
      </p:sp>
      <p:pic>
        <p:nvPicPr>
          <p:cNvPr id="7" name="Graphic 6">
            <a:extLst>
              <a:ext uri="{FF2B5EF4-FFF2-40B4-BE49-F238E27FC236}">
                <a16:creationId xmlns:a16="http://schemas.microsoft.com/office/drawing/2014/main" id="{D8CF3F9C-CD1E-0CC8-2174-A52CC2002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06" y="252065"/>
            <a:ext cx="3500104" cy="733223"/>
          </a:xfrm>
          <a:prstGeom prst="rect">
            <a:avLst/>
          </a:prstGeom>
        </p:spPr>
      </p:pic>
      <p:pic>
        <p:nvPicPr>
          <p:cNvPr id="9" name="Picture 8" descr="A black text with a leaf&#10;&#10;Description automatically generated">
            <a:extLst>
              <a:ext uri="{FF2B5EF4-FFF2-40B4-BE49-F238E27FC236}">
                <a16:creationId xmlns:a16="http://schemas.microsoft.com/office/drawing/2014/main" id="{1564507B-5BC6-9F87-4A5A-9832C4C6E092}"/>
              </a:ext>
            </a:extLst>
          </p:cNvPr>
          <p:cNvPicPr>
            <a:picLocks noChangeAspect="1"/>
          </p:cNvPicPr>
          <p:nvPr/>
        </p:nvPicPr>
        <p:blipFill>
          <a:blip r:embed="rId5" cstate="print">
            <a:extLst>
              <a:ext uri="{28A0092B-C50C-407E-A947-70E740481C1C}">
                <a14:useLocalDpi xmlns:a14="http://schemas.microsoft.com/office/drawing/2010/main" val="0"/>
              </a:ext>
            </a:extLst>
          </a:blip>
          <a:srcRect l="8318" t="27376" r="12363" b="27234"/>
          <a:stretch/>
        </p:blipFill>
        <p:spPr>
          <a:xfrm>
            <a:off x="5325893" y="252065"/>
            <a:ext cx="2082050" cy="842296"/>
          </a:xfrm>
          <a:prstGeom prst="rect">
            <a:avLst/>
          </a:prstGeom>
        </p:spPr>
      </p:pic>
    </p:spTree>
    <p:extLst>
      <p:ext uri="{BB962C8B-B14F-4D97-AF65-F5344CB8AC3E}">
        <p14:creationId xmlns:p14="http://schemas.microsoft.com/office/powerpoint/2010/main" val="1022186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D86D-1FF7-1002-5B0C-E4CFEBE76C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3B3AB3D-912F-840E-EC6B-80E9E1CF34B4}"/>
              </a:ext>
            </a:extLst>
          </p:cNvPr>
          <p:cNvPicPr>
            <a:picLocks noChangeAspect="1"/>
          </p:cNvPicPr>
          <p:nvPr/>
        </p:nvPicPr>
        <p:blipFill rotWithShape="1">
          <a:blip r:embed="rId2"/>
          <a:srcRect b="19"/>
          <a:stretch/>
        </p:blipFill>
        <p:spPr>
          <a:xfrm>
            <a:off x="20" y="961"/>
            <a:ext cx="9143980" cy="5142539"/>
          </a:xfrm>
          <a:prstGeom prst="rect">
            <a:avLst/>
          </a:prstGeom>
        </p:spPr>
      </p:pic>
    </p:spTree>
    <p:extLst>
      <p:ext uri="{BB962C8B-B14F-4D97-AF65-F5344CB8AC3E}">
        <p14:creationId xmlns:p14="http://schemas.microsoft.com/office/powerpoint/2010/main" val="985425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5D88-7137-06D1-0893-834E1E0C023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B4C34C0-ADEE-B754-22DF-31F0FF0B0243}"/>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7AF42729-D900-CED0-9AF6-44ABB7072D42}"/>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78020A54-1580-85D7-A225-32E39CEC73D2}"/>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BB224A7B-3789-8908-DABC-0D3A21919268}"/>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2EB8A99F-7748-0673-A2FD-57D0109E0DBE}"/>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64A5CBF0-D13E-D2EC-F1B1-7513E26FCBF6}"/>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49F4C8EA-1645-67D2-4CFB-0CD026E99EB4}"/>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29A91052-85AD-9EF1-C1BD-2D2108ECD6FF}"/>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296CDD84-F978-9BD6-9273-CC22E06723F7}"/>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D5FE60ED-723E-6191-094C-AAB5BDD5E2B5}"/>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87D6696B-217E-65C8-F300-DA2839FABE32}"/>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EC049623-6ABA-6B8E-0F93-78F9EAD0C7D3}"/>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37665105-F1E1-ABB5-945C-DAC7EA315836}"/>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5EAF0BAC-FE99-5F44-D2C6-2025A3F2239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24794757-B2C4-FCE5-D7A0-0747C32FBF99}"/>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45F8268C-5548-6233-3647-A7972C410052}"/>
              </a:ext>
            </a:extLst>
          </p:cNvPr>
          <p:cNvSpPr txBox="1"/>
          <p:nvPr/>
        </p:nvSpPr>
        <p:spPr>
          <a:xfrm>
            <a:off x="0" y="693314"/>
            <a:ext cx="9144000" cy="1754326"/>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Rhian </a:t>
            </a:r>
            <a:r>
              <a:rPr lang="en-US" sz="4000" b="1" err="1">
                <a:latin typeface="Arial" panose="020B0604020202020204" pitchFamily="34" charset="0"/>
                <a:cs typeface="Arial" panose="020B0604020202020204" pitchFamily="34" charset="0"/>
              </a:rPr>
              <a:t>Caffull</a:t>
            </a:r>
            <a:r>
              <a:rPr lang="en-US" sz="4000" b="1">
                <a:latin typeface="Arial" panose="020B0604020202020204" pitchFamily="34" charset="0"/>
                <a:cs typeface="Arial" panose="020B0604020202020204" pitchFamily="34" charset="0"/>
              </a:rPr>
              <a:t> </a:t>
            </a:r>
            <a:br>
              <a:rPr lang="en-US" sz="4000" b="1">
                <a:latin typeface="Arial" panose="020B0604020202020204" pitchFamily="34" charset="0"/>
                <a:cs typeface="Arial" panose="020B0604020202020204" pitchFamily="34" charset="0"/>
              </a:rPr>
            </a:br>
            <a:br>
              <a:rPr lang="en-US" sz="4000">
                <a:latin typeface="Arial" panose="020B0604020202020204" pitchFamily="34" charset="0"/>
                <a:cs typeface="Arial" panose="020B0604020202020204" pitchFamily="34" charset="0"/>
              </a:rPr>
            </a:br>
            <a:r>
              <a:rPr lang="en-GB" sz="2800">
                <a:effectLst/>
                <a:latin typeface="Arial" panose="020B0604020202020204" pitchFamily="34" charset="0"/>
                <a:ea typeface="Aptos" panose="020B0004020202020204" pitchFamily="34" charset="0"/>
                <a:cs typeface="Arial" panose="020B0604020202020204" pitchFamily="34" charset="0"/>
              </a:rPr>
              <a:t>Founder and Chief </a:t>
            </a:r>
            <a:r>
              <a:rPr lang="en-GB" sz="2800" err="1">
                <a:effectLst/>
                <a:latin typeface="Arial" panose="020B0604020202020204" pitchFamily="34" charset="0"/>
                <a:ea typeface="Aptos" panose="020B0004020202020204" pitchFamily="34" charset="0"/>
                <a:cs typeface="Arial" panose="020B0604020202020204" pitchFamily="34" charset="0"/>
              </a:rPr>
              <a:t>Eggxecutive</a:t>
            </a:r>
            <a:r>
              <a:rPr lang="en-GB" sz="2800">
                <a:effectLst/>
                <a:latin typeface="Arial" panose="020B0604020202020204" pitchFamily="34" charset="0"/>
                <a:ea typeface="Aptos" panose="020B0004020202020204" pitchFamily="34" charset="0"/>
                <a:cs typeface="Arial" panose="020B0604020202020204" pitchFamily="34" charset="0"/>
              </a:rPr>
              <a:t> Officer </a:t>
            </a:r>
            <a:endParaRPr lang="en-GB" sz="2800">
              <a:latin typeface="Arial" panose="020B0604020202020204" pitchFamily="34" charset="0"/>
              <a:cs typeface="Arial" panose="020B0604020202020204" pitchFamily="34" charset="0"/>
            </a:endParaRPr>
          </a:p>
        </p:txBody>
      </p:sp>
      <p:pic>
        <p:nvPicPr>
          <p:cNvPr id="6" name="Picture 4" descr="Home - Veg Life">
            <a:extLst>
              <a:ext uri="{FF2B5EF4-FFF2-40B4-BE49-F238E27FC236}">
                <a16:creationId xmlns:a16="http://schemas.microsoft.com/office/drawing/2014/main" id="{88BCEDC3-2134-E5BF-2196-16E81871C26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08283" y="3061855"/>
            <a:ext cx="2927433" cy="78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583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2BA3-5729-8AE3-C175-24CC1BC76D3B}"/>
              </a:ext>
            </a:extLst>
          </p:cNvPr>
          <p:cNvSpPr>
            <a:spLocks noGrp="1"/>
          </p:cNvSpPr>
          <p:nvPr>
            <p:ph type="title"/>
          </p:nvPr>
        </p:nvSpPr>
        <p:spPr/>
        <p:txBody>
          <a:bodyPr/>
          <a:lstStyle/>
          <a:p>
            <a:endParaRPr lang="en-GB"/>
          </a:p>
        </p:txBody>
      </p:sp>
      <p:pic>
        <p:nvPicPr>
          <p:cNvPr id="5" name="Content Placeholder 4" descr="A close-up of a graph&#10;&#10;AI-generated content may be incorrect.">
            <a:extLst>
              <a:ext uri="{FF2B5EF4-FFF2-40B4-BE49-F238E27FC236}">
                <a16:creationId xmlns:a16="http://schemas.microsoft.com/office/drawing/2014/main" id="{899FF0F5-F4F5-71F8-BD54-9709BBBED0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1369219"/>
            <a:ext cx="5801784" cy="3263504"/>
          </a:xfrm>
        </p:spPr>
      </p:pic>
      <p:pic>
        <p:nvPicPr>
          <p:cNvPr id="7" name="Picture 6" descr="A poster with eggs in a container&#10;&#10;AI-generated content may be incorrect.">
            <a:extLst>
              <a:ext uri="{FF2B5EF4-FFF2-40B4-BE49-F238E27FC236}">
                <a16:creationId xmlns:a16="http://schemas.microsoft.com/office/drawing/2014/main" id="{694FF67C-E789-B8B4-C2E9-D83F0570A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A poster with a group of chickens&#10;&#10;AI-generated content may be incorrect.">
            <a:extLst>
              <a:ext uri="{FF2B5EF4-FFF2-40B4-BE49-F238E27FC236}">
                <a16:creationId xmlns:a16="http://schemas.microsoft.com/office/drawing/2014/main" id="{08969683-697C-8158-0384-7E7D36F90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descr="A collage of food items&#10;&#10;AI-generated content may be incorrect.">
            <a:extLst>
              <a:ext uri="{FF2B5EF4-FFF2-40B4-BE49-F238E27FC236}">
                <a16:creationId xmlns:a16="http://schemas.microsoft.com/office/drawing/2014/main" id="{4AD87AEC-E197-00D7-224C-4BD156028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Picture 12" descr="A colorful circle with icons&#10;&#10;AI-generated content may be incorrect.">
            <a:extLst>
              <a:ext uri="{FF2B5EF4-FFF2-40B4-BE49-F238E27FC236}">
                <a16:creationId xmlns:a16="http://schemas.microsoft.com/office/drawing/2014/main" id="{96CC515D-5CC8-E95C-FD6D-280B49557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descr="A hand holding a bag of chips&#10;&#10;AI-generated content may be incorrect.">
            <a:extLst>
              <a:ext uri="{FF2B5EF4-FFF2-40B4-BE49-F238E27FC236}">
                <a16:creationId xmlns:a16="http://schemas.microsoft.com/office/drawing/2014/main" id="{D9FC0988-5BF6-482C-7E5A-6BFDD2C15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descr="A group of eggs in a circle&#10;&#10;AI-generated content may be incorrect.">
            <a:extLst>
              <a:ext uri="{FF2B5EF4-FFF2-40B4-BE49-F238E27FC236}">
                <a16:creationId xmlns:a16="http://schemas.microsoft.com/office/drawing/2014/main" id="{50CCDD8B-95B2-DF4B-897F-92865C63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7021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7CEE9-9625-2983-3FAC-8FFEC6E62BC6}"/>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2C406F4-604A-2DBB-AEEB-8C9B4CF387D6}"/>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D85F6369-30B2-1411-2597-17A4D93C3AE5}"/>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897D586C-A391-2440-BD39-F07EB5DA3F4F}"/>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1BF4EF29-6014-36F0-91B6-61BEE1681235}"/>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328B078D-CA42-6973-6D2D-4B9AAEADF227}"/>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FD81325C-CBB3-6471-D548-093AABEC35FA}"/>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AD445EF2-4F91-F887-40A4-DE0E3386D8F0}"/>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A83D13EE-BFDB-BC8E-C619-BAA750A0DB1F}"/>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8D5368A2-71AD-6FE4-F72F-AB23992C95BF}"/>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65F17CA8-F64F-E278-FF0B-CCD9174D9022}"/>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AF6D903F-CF71-1D3B-5203-70A804E0AA4E}"/>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491AB9D2-D50B-5D1F-3F9A-621C096A00AF}"/>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96C92D0C-ADCA-9F50-1BEB-9D81FD6F2398}"/>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9279AA7B-AAFA-86CF-8D02-F518ACD8C16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7F6A7252-0EDC-D7AA-BA47-0CA9F5257C4C}"/>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7D814B12-5BD6-2901-F164-87E5F7F38031}"/>
              </a:ext>
            </a:extLst>
          </p:cNvPr>
          <p:cNvSpPr txBox="1"/>
          <p:nvPr/>
        </p:nvSpPr>
        <p:spPr>
          <a:xfrm>
            <a:off x="0" y="693314"/>
            <a:ext cx="9144000" cy="1692771"/>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Hannah Taylor</a:t>
            </a:r>
            <a:br>
              <a:rPr lang="en-US" sz="4000">
                <a:latin typeface="Arial" panose="020B0604020202020204" pitchFamily="34" charset="0"/>
                <a:cs typeface="Arial" panose="020B0604020202020204" pitchFamily="34" charset="0"/>
              </a:rPr>
            </a:br>
            <a:r>
              <a:rPr lang="en-GB" sz="3200">
                <a:effectLst/>
                <a:latin typeface="Arial" panose="020B0604020202020204" pitchFamily="34" charset="0"/>
                <a:ea typeface="Calibri" panose="020F0502020204030204" pitchFamily="34" charset="0"/>
              </a:rPr>
              <a:t>Senior Associate, Agriculture and Rural Affairs </a:t>
            </a:r>
          </a:p>
          <a:p>
            <a:pPr algn="ctr"/>
            <a:r>
              <a:rPr lang="en-GB" sz="3200">
                <a:effectLst/>
                <a:latin typeface="Arial" panose="020B0604020202020204" pitchFamily="34" charset="0"/>
                <a:ea typeface="Calibri" panose="020F0502020204030204" pitchFamily="34" charset="0"/>
              </a:rPr>
              <a:t>Team at </a:t>
            </a:r>
            <a:r>
              <a:rPr lang="en-GB" sz="3200" err="1">
                <a:effectLst/>
                <a:latin typeface="Arial" panose="020B0604020202020204" pitchFamily="34" charset="0"/>
                <a:ea typeface="Calibri" panose="020F0502020204030204" pitchFamily="34" charset="0"/>
              </a:rPr>
              <a:t>mfg</a:t>
            </a:r>
            <a:r>
              <a:rPr lang="en-GB" sz="3200">
                <a:effectLst/>
                <a:latin typeface="Arial" panose="020B0604020202020204" pitchFamily="34" charset="0"/>
                <a:ea typeface="Calibri" panose="020F0502020204030204" pitchFamily="34" charset="0"/>
              </a:rPr>
              <a:t> Solicitors</a:t>
            </a:r>
            <a:endParaRPr lang="en-GB" sz="32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5472F26-D381-93B8-C2A7-8EAB6359EC9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333" b="1"/>
          <a:stretch/>
        </p:blipFill>
        <p:spPr bwMode="auto">
          <a:xfrm>
            <a:off x="3782289" y="3028950"/>
            <a:ext cx="1879289" cy="99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6000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F3E6-4255-0A89-5A67-F9B11D1EFA9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7912E01-2A44-85EE-67A2-F56A115E6F93}"/>
              </a:ext>
            </a:extLst>
          </p:cNvPr>
          <p:cNvSpPr>
            <a:spLocks noGrp="1"/>
          </p:cNvSpPr>
          <p:nvPr>
            <p:ph idx="1"/>
          </p:nvPr>
        </p:nvSpPr>
        <p:spPr/>
        <p:txBody>
          <a:bodyPr/>
          <a:lstStyle/>
          <a:p>
            <a:endParaRPr lang="en-GB"/>
          </a:p>
        </p:txBody>
      </p:sp>
      <p:pic>
        <p:nvPicPr>
          <p:cNvPr id="4" name="Picture 3" descr="A collage of people taking a selfie&#10;&#10;AI-generated content may be incorrect.">
            <a:extLst>
              <a:ext uri="{FF2B5EF4-FFF2-40B4-BE49-F238E27FC236}">
                <a16:creationId xmlns:a16="http://schemas.microsoft.com/office/drawing/2014/main" id="{D722C284-65F7-8C3B-C92D-78F840E82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6631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C4A8-A480-2255-4878-38AE66816B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2E3E7F0-48DC-19F0-3B66-257FF6AFC306}"/>
              </a:ext>
            </a:extLst>
          </p:cNvPr>
          <p:cNvSpPr>
            <a:spLocks noGrp="1"/>
          </p:cNvSpPr>
          <p:nvPr>
            <p:ph idx="1"/>
          </p:nvPr>
        </p:nvSpPr>
        <p:spPr/>
        <p:txBody>
          <a:bodyPr/>
          <a:lstStyle/>
          <a:p>
            <a:endParaRPr lang="en-GB"/>
          </a:p>
        </p:txBody>
      </p:sp>
      <p:pic>
        <p:nvPicPr>
          <p:cNvPr id="4" name="Picture 3" descr="A collage of different animals&#10;&#10;AI-generated content may be incorrect.">
            <a:extLst>
              <a:ext uri="{FF2B5EF4-FFF2-40B4-BE49-F238E27FC236}">
                <a16:creationId xmlns:a16="http://schemas.microsoft.com/office/drawing/2014/main" id="{97199FCC-EB2B-352F-A140-11A4FA532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88329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8F0F-88D4-07A3-FCA1-EA6F6C36A5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3100235-591E-71D0-6486-1D8B8E487F21}"/>
              </a:ext>
            </a:extLst>
          </p:cNvPr>
          <p:cNvSpPr>
            <a:spLocks noGrp="1"/>
          </p:cNvSpPr>
          <p:nvPr>
            <p:ph idx="1"/>
          </p:nvPr>
        </p:nvSpPr>
        <p:spPr/>
        <p:txBody>
          <a:bodyPr/>
          <a:lstStyle/>
          <a:p>
            <a:endParaRPr lang="en-GB"/>
          </a:p>
        </p:txBody>
      </p:sp>
      <p:pic>
        <p:nvPicPr>
          <p:cNvPr id="4" name="Picture 3" descr="A collage of food&#10;&#10;AI-generated content may be incorrect.">
            <a:extLst>
              <a:ext uri="{FF2B5EF4-FFF2-40B4-BE49-F238E27FC236}">
                <a16:creationId xmlns:a16="http://schemas.microsoft.com/office/drawing/2014/main" id="{402E1CC0-CD59-C51E-490C-358FCDAC1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99549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BD6A-2F62-A31A-D6CC-C266DDCBAC1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FB3780-65FA-6576-4CBB-3AC7BBBC249D}"/>
              </a:ext>
            </a:extLst>
          </p:cNvPr>
          <p:cNvSpPr>
            <a:spLocks noGrp="1"/>
          </p:cNvSpPr>
          <p:nvPr>
            <p:ph idx="1"/>
          </p:nvPr>
        </p:nvSpPr>
        <p:spPr/>
        <p:txBody>
          <a:bodyPr/>
          <a:lstStyle/>
          <a:p>
            <a:endParaRPr lang="en-GB"/>
          </a:p>
        </p:txBody>
      </p:sp>
      <p:pic>
        <p:nvPicPr>
          <p:cNvPr id="4" name="Picture 3" descr="A collage of food in boxes&#10;&#10;AI-generated content may be incorrect.">
            <a:extLst>
              <a:ext uri="{FF2B5EF4-FFF2-40B4-BE49-F238E27FC236}">
                <a16:creationId xmlns:a16="http://schemas.microsoft.com/office/drawing/2014/main" id="{C4486752-89CD-78ED-7BAC-729234D1B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2552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B9FD-5148-D120-A9BB-02D4CC6E6F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7E4518F-C3F9-BCAB-6AF4-861B5551EB59}"/>
              </a:ext>
            </a:extLst>
          </p:cNvPr>
          <p:cNvSpPr>
            <a:spLocks noGrp="1"/>
          </p:cNvSpPr>
          <p:nvPr>
            <p:ph idx="1"/>
          </p:nvPr>
        </p:nvSpPr>
        <p:spPr/>
        <p:txBody>
          <a:bodyPr/>
          <a:lstStyle/>
          <a:p>
            <a:endParaRPr lang="en-GB"/>
          </a:p>
        </p:txBody>
      </p:sp>
      <p:pic>
        <p:nvPicPr>
          <p:cNvPr id="4" name="Picture 3" descr="A collage of food&#10;&#10;AI-generated content may be incorrect.">
            <a:extLst>
              <a:ext uri="{FF2B5EF4-FFF2-40B4-BE49-F238E27FC236}">
                <a16:creationId xmlns:a16="http://schemas.microsoft.com/office/drawing/2014/main" id="{21450486-CAF7-8B23-04D0-15150C439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8643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3E38-E2BC-05F0-8DDE-1D6C9A208F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1FDDBDF-D681-FD9A-0D8E-8079075DF34A}"/>
              </a:ext>
            </a:extLst>
          </p:cNvPr>
          <p:cNvSpPr>
            <a:spLocks noGrp="1"/>
          </p:cNvSpPr>
          <p:nvPr>
            <p:ph idx="1"/>
          </p:nvPr>
        </p:nvSpPr>
        <p:spPr/>
        <p:txBody>
          <a:bodyPr/>
          <a:lstStyle/>
          <a:p>
            <a:endParaRPr lang="en-GB"/>
          </a:p>
        </p:txBody>
      </p:sp>
      <p:pic>
        <p:nvPicPr>
          <p:cNvPr id="4" name="Picture 3" descr="A collage of different food items&#10;&#10;AI-generated content may be incorrect.">
            <a:extLst>
              <a:ext uri="{FF2B5EF4-FFF2-40B4-BE49-F238E27FC236}">
                <a16:creationId xmlns:a16="http://schemas.microsoft.com/office/drawing/2014/main" id="{822A95BD-AC63-67E0-3BE1-2B3A1049C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45993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BCF7-355B-452E-1CC7-5E40BFB123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3FCD80-6844-DA19-94C5-253F110F6095}"/>
              </a:ext>
            </a:extLst>
          </p:cNvPr>
          <p:cNvSpPr>
            <a:spLocks noGrp="1"/>
          </p:cNvSpPr>
          <p:nvPr>
            <p:ph idx="1"/>
          </p:nvPr>
        </p:nvSpPr>
        <p:spPr/>
        <p:txBody>
          <a:bodyPr/>
          <a:lstStyle/>
          <a:p>
            <a:endParaRPr lang="en-GB"/>
          </a:p>
        </p:txBody>
      </p:sp>
      <p:pic>
        <p:nvPicPr>
          <p:cNvPr id="4" name="Picture 3" descr="A collage of different food items&#10;&#10;AI-generated content may be incorrect.">
            <a:extLst>
              <a:ext uri="{FF2B5EF4-FFF2-40B4-BE49-F238E27FC236}">
                <a16:creationId xmlns:a16="http://schemas.microsoft.com/office/drawing/2014/main" id="{7A7B4C74-587F-3920-CE4E-9F4F4D9C7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60036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1A92-B709-293E-7645-34DAC44771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BB673B-E5A2-3C65-6F75-B06F6D111861}"/>
              </a:ext>
            </a:extLst>
          </p:cNvPr>
          <p:cNvSpPr>
            <a:spLocks noGrp="1"/>
          </p:cNvSpPr>
          <p:nvPr>
            <p:ph idx="1"/>
          </p:nvPr>
        </p:nvSpPr>
        <p:spPr/>
        <p:txBody>
          <a:bodyPr/>
          <a:lstStyle/>
          <a:p>
            <a:endParaRPr lang="en-GB"/>
          </a:p>
        </p:txBody>
      </p:sp>
      <p:pic>
        <p:nvPicPr>
          <p:cNvPr id="4" name="Picture 3" descr="A collage of different foods&#10;&#10;AI-generated content may be incorrect.">
            <a:extLst>
              <a:ext uri="{FF2B5EF4-FFF2-40B4-BE49-F238E27FC236}">
                <a16:creationId xmlns:a16="http://schemas.microsoft.com/office/drawing/2014/main" id="{0177C485-DFE8-F3F1-36C1-3EB19908B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72994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5B37-90B0-294C-D243-97757E566A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E467FCD-2B64-7AE4-B23F-7CFB8F40578F}"/>
              </a:ext>
            </a:extLst>
          </p:cNvPr>
          <p:cNvSpPr>
            <a:spLocks noGrp="1"/>
          </p:cNvSpPr>
          <p:nvPr>
            <p:ph idx="1"/>
          </p:nvPr>
        </p:nvSpPr>
        <p:spPr/>
        <p:txBody>
          <a:bodyPr/>
          <a:lstStyle/>
          <a:p>
            <a:endParaRPr lang="en-GB"/>
          </a:p>
        </p:txBody>
      </p:sp>
      <p:pic>
        <p:nvPicPr>
          <p:cNvPr id="4" name="Picture 3" descr="A collage of different food items&#10;&#10;AI-generated content may be incorrect.">
            <a:extLst>
              <a:ext uri="{FF2B5EF4-FFF2-40B4-BE49-F238E27FC236}">
                <a16:creationId xmlns:a16="http://schemas.microsoft.com/office/drawing/2014/main" id="{4AE946E7-E4B9-06C9-2036-D26FBF46B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73118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34FD-86CC-D622-2536-2505A43242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088D2E4-13C9-EFBF-59E7-7F7D05F6E77C}"/>
              </a:ext>
            </a:extLst>
          </p:cNvPr>
          <p:cNvSpPr>
            <a:spLocks noGrp="1"/>
          </p:cNvSpPr>
          <p:nvPr>
            <p:ph idx="1"/>
          </p:nvPr>
        </p:nvSpPr>
        <p:spPr/>
        <p:txBody>
          <a:bodyPr/>
          <a:lstStyle/>
          <a:p>
            <a:endParaRPr lang="en-GB"/>
          </a:p>
        </p:txBody>
      </p:sp>
      <p:pic>
        <p:nvPicPr>
          <p:cNvPr id="4" name="Picture 3" descr="A collage of food&#10;&#10;AI-generated content may be incorrect.">
            <a:extLst>
              <a:ext uri="{FF2B5EF4-FFF2-40B4-BE49-F238E27FC236}">
                <a16:creationId xmlns:a16="http://schemas.microsoft.com/office/drawing/2014/main" id="{D386CFFF-ACED-4249-E0A8-6AC59C906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5797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3DF81-DECB-91E7-4D53-D47F7E32566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CEB14B8-A212-2A82-0A17-5AF1FAC38B89}"/>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B6902B87-1E81-7749-8489-5061A77B1E0E}"/>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2667988B-8315-0803-4149-F4674D2EFB60}"/>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65AC637B-8BAB-6DF7-347D-3078B760980F}"/>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E497C239-BD32-FC6A-36B5-0B0A4AADF71F}"/>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18B3556E-781B-AD14-E858-2673AE5E1B92}"/>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FA19286A-1DE6-03B2-E48F-D8A16ACBB098}"/>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37277E17-5792-2ED2-4C01-8155ABCB3AB0}"/>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B4E5960D-E476-09A1-1E6D-83C1F37CD483}"/>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03A2FB83-4A79-9905-FEDE-FFEEE106BFDF}"/>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98F2BAEC-3B41-D3C1-8A7D-C991AD53684F}"/>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BE85C76A-825F-36D8-CF98-B36D17206741}"/>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41142934-F117-B910-EFB8-6F5051DB4EA4}"/>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0AC6BC80-D602-41E8-D3D7-60460A80E48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B6DB59DE-3F72-E68E-1D87-1C6B5BF4E2F0}"/>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74807BD0-E1C9-4352-4B77-D1510B3B1170}"/>
              </a:ext>
            </a:extLst>
          </p:cNvPr>
          <p:cNvSpPr txBox="1"/>
          <p:nvPr/>
        </p:nvSpPr>
        <p:spPr>
          <a:xfrm>
            <a:off x="0" y="693314"/>
            <a:ext cx="9144000" cy="1723549"/>
          </a:xfrm>
          <a:prstGeom prst="rect">
            <a:avLst/>
          </a:prstGeom>
          <a:noFill/>
        </p:spPr>
        <p:txBody>
          <a:bodyPr wrap="square">
            <a:spAutoFit/>
          </a:bodyPr>
          <a:lstStyle/>
          <a:p>
            <a:pPr algn="ctr"/>
            <a:r>
              <a:rPr lang="en-GB" sz="4000" b="1">
                <a:effectLst/>
                <a:latin typeface="Arial" panose="020B0604020202020204" pitchFamily="34" charset="0"/>
                <a:ea typeface="Calibri" panose="020F0502020204030204" pitchFamily="34" charset="0"/>
              </a:rPr>
              <a:t>Samantha Vaughan</a:t>
            </a:r>
            <a:br>
              <a:rPr lang="en-GB" sz="4000" b="1">
                <a:effectLst/>
                <a:latin typeface="Arial" panose="020B0604020202020204" pitchFamily="34" charset="0"/>
                <a:ea typeface="Calibri" panose="020F0502020204030204" pitchFamily="34" charset="0"/>
              </a:rPr>
            </a:br>
            <a:r>
              <a:rPr lang="en-GB" sz="4000">
                <a:effectLst/>
                <a:latin typeface="Arial" panose="020B0604020202020204" pitchFamily="34" charset="0"/>
                <a:ea typeface="Calibri" panose="020F0502020204030204" pitchFamily="34" charset="0"/>
              </a:rPr>
              <a:t> </a:t>
            </a:r>
            <a:br>
              <a:rPr lang="en-US" sz="4000">
                <a:latin typeface="Arial" panose="020B0604020202020204" pitchFamily="34" charset="0"/>
                <a:cs typeface="Arial" panose="020B0604020202020204" pitchFamily="34" charset="0"/>
              </a:rPr>
            </a:br>
            <a:r>
              <a:rPr lang="en-GB" sz="2600">
                <a:latin typeface="Arial" panose="020B0604020202020204" pitchFamily="34" charset="0"/>
                <a:cs typeface="Arial" panose="020B0604020202020204" pitchFamily="34" charset="0"/>
              </a:rPr>
              <a:t>Co Owner of </a:t>
            </a:r>
            <a:r>
              <a:rPr lang="en-GB" sz="2600" err="1">
                <a:latin typeface="Arial" panose="020B0604020202020204" pitchFamily="34" charset="0"/>
                <a:cs typeface="Arial" panose="020B0604020202020204" pitchFamily="34" charset="0"/>
              </a:rPr>
              <a:t>Dewsall</a:t>
            </a:r>
            <a:r>
              <a:rPr lang="en-GB" sz="2600">
                <a:latin typeface="Arial" panose="020B0604020202020204" pitchFamily="34" charset="0"/>
                <a:cs typeface="Arial" panose="020B0604020202020204" pitchFamily="34" charset="0"/>
              </a:rPr>
              <a:t> Court</a:t>
            </a:r>
          </a:p>
        </p:txBody>
      </p:sp>
      <p:pic>
        <p:nvPicPr>
          <p:cNvPr id="13" name="Picture 12" descr="A black and white drawing of a shield with animals and stars&#10;&#10;Description automatically generated">
            <a:extLst>
              <a:ext uri="{FF2B5EF4-FFF2-40B4-BE49-F238E27FC236}">
                <a16:creationId xmlns:a16="http://schemas.microsoft.com/office/drawing/2014/main" id="{BF1CEFCA-07BD-11E8-A610-0BA77C3EA63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9321" y="2724150"/>
            <a:ext cx="2451102" cy="1838326"/>
          </a:xfrm>
          <a:prstGeom prst="rect">
            <a:avLst/>
          </a:prstGeom>
        </p:spPr>
      </p:pic>
    </p:spTree>
    <p:extLst>
      <p:ext uri="{BB962C8B-B14F-4D97-AF65-F5344CB8AC3E}">
        <p14:creationId xmlns:p14="http://schemas.microsoft.com/office/powerpoint/2010/main" val="1869031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4615-687D-AACC-3B15-32CE395422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173ED4-69C1-3E63-C81C-50F08EAF1303}"/>
              </a:ext>
            </a:extLst>
          </p:cNvPr>
          <p:cNvSpPr>
            <a:spLocks noGrp="1"/>
          </p:cNvSpPr>
          <p:nvPr>
            <p:ph idx="1"/>
          </p:nvPr>
        </p:nvSpPr>
        <p:spPr/>
        <p:txBody>
          <a:bodyPr/>
          <a:lstStyle/>
          <a:p>
            <a:endParaRPr lang="en-GB"/>
          </a:p>
        </p:txBody>
      </p:sp>
      <p:pic>
        <p:nvPicPr>
          <p:cNvPr id="4" name="Picture 3" descr="A kitchen with a pink wall&#10;&#10;AI-generated content may be incorrect.">
            <a:extLst>
              <a:ext uri="{FF2B5EF4-FFF2-40B4-BE49-F238E27FC236}">
                <a16:creationId xmlns:a16="http://schemas.microsoft.com/office/drawing/2014/main" id="{C036EDD6-515F-2C99-497E-AD3AE61F4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01689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5F5B-2A0C-6204-02A7-D3E10FDB877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866629-16BD-E3C2-ACA0-BC263BD16672}"/>
              </a:ext>
            </a:extLst>
          </p:cNvPr>
          <p:cNvSpPr>
            <a:spLocks noGrp="1"/>
          </p:cNvSpPr>
          <p:nvPr>
            <p:ph idx="1"/>
          </p:nvPr>
        </p:nvSpPr>
        <p:spPr/>
        <p:txBody>
          <a:bodyPr/>
          <a:lstStyle/>
          <a:p>
            <a:endParaRPr lang="en-GB"/>
          </a:p>
        </p:txBody>
      </p:sp>
      <p:pic>
        <p:nvPicPr>
          <p:cNvPr id="4" name="Picture 3" descr="A group of packages of food&#10;&#10;AI-generated content may be incorrect.">
            <a:extLst>
              <a:ext uri="{FF2B5EF4-FFF2-40B4-BE49-F238E27FC236}">
                <a16:creationId xmlns:a16="http://schemas.microsoft.com/office/drawing/2014/main" id="{460C0A5E-4067-6043-E1F4-BB6C0C1E9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36629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C0C3-534E-C358-5569-A84A16A767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B48F131-5D1A-BAA3-D726-5B7C8549CACD}"/>
              </a:ext>
            </a:extLst>
          </p:cNvPr>
          <p:cNvSpPr>
            <a:spLocks noGrp="1"/>
          </p:cNvSpPr>
          <p:nvPr>
            <p:ph idx="1"/>
          </p:nvPr>
        </p:nvSpPr>
        <p:spPr/>
        <p:txBody>
          <a:bodyPr/>
          <a:lstStyle/>
          <a:p>
            <a:endParaRPr lang="en-GB"/>
          </a:p>
        </p:txBody>
      </p:sp>
      <p:pic>
        <p:nvPicPr>
          <p:cNvPr id="4" name="Picture 3" descr="A map of the united kingdom with a number of objects&#10;&#10;AI-generated content may be incorrect.">
            <a:extLst>
              <a:ext uri="{FF2B5EF4-FFF2-40B4-BE49-F238E27FC236}">
                <a16:creationId xmlns:a16="http://schemas.microsoft.com/office/drawing/2014/main" id="{CF95BD30-A5A5-F854-C47D-6452AB5E5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36" y="0"/>
            <a:ext cx="9144000" cy="5143500"/>
          </a:xfrm>
          <a:prstGeom prst="rect">
            <a:avLst/>
          </a:prstGeom>
        </p:spPr>
      </p:pic>
    </p:spTree>
    <p:extLst>
      <p:ext uri="{BB962C8B-B14F-4D97-AF65-F5344CB8AC3E}">
        <p14:creationId xmlns:p14="http://schemas.microsoft.com/office/powerpoint/2010/main" val="3943138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73DF-B293-9C55-EFBE-C7368FA7618E}"/>
              </a:ext>
            </a:extLst>
          </p:cNvPr>
          <p:cNvSpPr>
            <a:spLocks noGrp="1"/>
          </p:cNvSpPr>
          <p:nvPr>
            <p:ph type="title"/>
          </p:nvPr>
        </p:nvSpPr>
        <p:spPr/>
        <p:txBody>
          <a:bodyPr/>
          <a:lstStyle/>
          <a:p>
            <a:endParaRPr lang="en-GB"/>
          </a:p>
        </p:txBody>
      </p:sp>
      <p:pic>
        <p:nvPicPr>
          <p:cNvPr id="5" name="Content Placeholder 4" descr="A group of people standing in front of a poster&#10;&#10;AI-generated content may be incorrect.">
            <a:extLst>
              <a:ext uri="{FF2B5EF4-FFF2-40B4-BE49-F238E27FC236}">
                <a16:creationId xmlns:a16="http://schemas.microsoft.com/office/drawing/2014/main" id="{F714A051-6B72-71CF-2832-AE1159861B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6" y="0"/>
            <a:ext cx="9143999" cy="5143500"/>
          </a:xfrm>
        </p:spPr>
      </p:pic>
    </p:spTree>
    <p:extLst>
      <p:ext uri="{BB962C8B-B14F-4D97-AF65-F5344CB8AC3E}">
        <p14:creationId xmlns:p14="http://schemas.microsoft.com/office/powerpoint/2010/main" val="2544089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A7E8-ACF7-DC86-D347-EA76ECD0B554}"/>
              </a:ext>
            </a:extLst>
          </p:cNvPr>
          <p:cNvSpPr>
            <a:spLocks noGrp="1"/>
          </p:cNvSpPr>
          <p:nvPr>
            <p:ph type="title"/>
          </p:nvPr>
        </p:nvSpPr>
        <p:spPr/>
        <p:txBody>
          <a:bodyPr/>
          <a:lstStyle/>
          <a:p>
            <a:endParaRPr lang="en-GB"/>
          </a:p>
        </p:txBody>
      </p:sp>
      <p:pic>
        <p:nvPicPr>
          <p:cNvPr id="5" name="Content Placeholder 4" descr="A close-up of a graph&#10;&#10;AI-generated content may be incorrect.">
            <a:extLst>
              <a:ext uri="{FF2B5EF4-FFF2-40B4-BE49-F238E27FC236}">
                <a16:creationId xmlns:a16="http://schemas.microsoft.com/office/drawing/2014/main" id="{2C065E79-4F6E-F117-D6E0-8DF5B6D1E8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2" y="56257"/>
            <a:ext cx="8943976" cy="5030987"/>
          </a:xfrm>
        </p:spPr>
      </p:pic>
    </p:spTree>
    <p:extLst>
      <p:ext uri="{BB962C8B-B14F-4D97-AF65-F5344CB8AC3E}">
        <p14:creationId xmlns:p14="http://schemas.microsoft.com/office/powerpoint/2010/main" val="404580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B5112-27D1-9546-0B87-F4D39CA408C3}"/>
              </a:ext>
            </a:extLst>
          </p:cNvPr>
          <p:cNvSpPr>
            <a:spLocks noGrp="1"/>
          </p:cNvSpPr>
          <p:nvPr>
            <p:ph type="title"/>
          </p:nvPr>
        </p:nvSpPr>
        <p:spPr/>
        <p:txBody>
          <a:bodyPr/>
          <a:lstStyle/>
          <a:p>
            <a:endParaRPr lang="en-GB"/>
          </a:p>
        </p:txBody>
      </p:sp>
      <p:pic>
        <p:nvPicPr>
          <p:cNvPr id="5" name="Content Placeholder 4" descr="A poster with eggs in a container&#10;&#10;AI-generated content may be incorrect.">
            <a:extLst>
              <a:ext uri="{FF2B5EF4-FFF2-40B4-BE49-F238E27FC236}">
                <a16:creationId xmlns:a16="http://schemas.microsoft.com/office/drawing/2014/main" id="{FE4A64E6-4F44-79C2-DBCF-FED5B03BF1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596664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BCBC-9412-D03A-52C1-B2773CBF6C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DB826E3-9E51-E541-CD71-C8490BE788AA}"/>
              </a:ext>
            </a:extLst>
          </p:cNvPr>
          <p:cNvSpPr>
            <a:spLocks noGrp="1"/>
          </p:cNvSpPr>
          <p:nvPr>
            <p:ph idx="1"/>
          </p:nvPr>
        </p:nvSpPr>
        <p:spPr/>
        <p:txBody>
          <a:bodyPr/>
          <a:lstStyle/>
          <a:p>
            <a:endParaRPr lang="en-GB"/>
          </a:p>
        </p:txBody>
      </p:sp>
      <p:pic>
        <p:nvPicPr>
          <p:cNvPr id="4" name="Picture 3" descr="A poster with a group of chickens&#10;&#10;AI-generated content may be incorrect.">
            <a:extLst>
              <a:ext uri="{FF2B5EF4-FFF2-40B4-BE49-F238E27FC236}">
                <a16:creationId xmlns:a16="http://schemas.microsoft.com/office/drawing/2014/main" id="{15EB6237-CF56-5C24-9562-0C8929E5B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20650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CB9D-642B-B040-857F-80561610CD6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BF77D4-FDAE-A4DB-7CE7-21638B00FC47}"/>
              </a:ext>
            </a:extLst>
          </p:cNvPr>
          <p:cNvSpPr>
            <a:spLocks noGrp="1"/>
          </p:cNvSpPr>
          <p:nvPr>
            <p:ph idx="1"/>
          </p:nvPr>
        </p:nvSpPr>
        <p:spPr/>
        <p:txBody>
          <a:bodyPr/>
          <a:lstStyle/>
          <a:p>
            <a:endParaRPr lang="en-GB"/>
          </a:p>
        </p:txBody>
      </p:sp>
      <p:pic>
        <p:nvPicPr>
          <p:cNvPr id="4" name="Picture 3" descr="A collage of food items&#10;&#10;AI-generated content may be incorrect.">
            <a:extLst>
              <a:ext uri="{FF2B5EF4-FFF2-40B4-BE49-F238E27FC236}">
                <a16:creationId xmlns:a16="http://schemas.microsoft.com/office/drawing/2014/main" id="{DBEFED5B-1B76-D2D6-331E-FED94DF93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48514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19EC-68AB-F0EE-950D-6827186112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39852BF-16B0-BE0C-CE9F-867F4ECD3CA8}"/>
              </a:ext>
            </a:extLst>
          </p:cNvPr>
          <p:cNvSpPr>
            <a:spLocks noGrp="1"/>
          </p:cNvSpPr>
          <p:nvPr>
            <p:ph idx="1"/>
          </p:nvPr>
        </p:nvSpPr>
        <p:spPr/>
        <p:txBody>
          <a:bodyPr/>
          <a:lstStyle/>
          <a:p>
            <a:endParaRPr lang="en-GB"/>
          </a:p>
        </p:txBody>
      </p:sp>
      <p:pic>
        <p:nvPicPr>
          <p:cNvPr id="4" name="Picture 3" descr="A colorful circle with icons&#10;&#10;AI-generated content may be incorrect.">
            <a:extLst>
              <a:ext uri="{FF2B5EF4-FFF2-40B4-BE49-F238E27FC236}">
                <a16:creationId xmlns:a16="http://schemas.microsoft.com/office/drawing/2014/main" id="{A1D31443-63BB-A991-8D4F-19DC95AEA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00679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3EDD-D008-CBDD-4562-8A7E5EC3831F}"/>
              </a:ext>
            </a:extLst>
          </p:cNvPr>
          <p:cNvSpPr>
            <a:spLocks noGrp="1"/>
          </p:cNvSpPr>
          <p:nvPr>
            <p:ph type="title"/>
          </p:nvPr>
        </p:nvSpPr>
        <p:spPr/>
        <p:txBody>
          <a:bodyPr/>
          <a:lstStyle/>
          <a:p>
            <a:endParaRPr lang="en-GB"/>
          </a:p>
        </p:txBody>
      </p:sp>
      <p:pic>
        <p:nvPicPr>
          <p:cNvPr id="5" name="Content Placeholder 4" descr="A hand holding a bag of chips&#10;&#10;AI-generated content may be incorrect.">
            <a:extLst>
              <a:ext uri="{FF2B5EF4-FFF2-40B4-BE49-F238E27FC236}">
                <a16:creationId xmlns:a16="http://schemas.microsoft.com/office/drawing/2014/main" id="{E7629D85-AF59-16AB-51B2-CD5D6299C8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1"/>
            <a:ext cx="9144002" cy="5143501"/>
          </a:xfrm>
        </p:spPr>
      </p:pic>
    </p:spTree>
    <p:extLst>
      <p:ext uri="{BB962C8B-B14F-4D97-AF65-F5344CB8AC3E}">
        <p14:creationId xmlns:p14="http://schemas.microsoft.com/office/powerpoint/2010/main" val="535327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2F43C69-ADCE-AD90-53E7-E6E698A010D1}"/>
              </a:ext>
            </a:extLst>
          </p:cNvPr>
          <p:cNvPicPr>
            <a:picLocks noChangeAspect="1"/>
          </p:cNvPicPr>
          <p:nvPr/>
        </p:nvPicPr>
        <p:blipFill rotWithShape="1">
          <a:blip r:embed="rId2"/>
          <a:srcRect b="19"/>
          <a:stretch/>
        </p:blipFill>
        <p:spPr>
          <a:xfrm>
            <a:off x="20" y="961"/>
            <a:ext cx="9143980" cy="5142539"/>
          </a:xfrm>
          <a:prstGeom prst="rect">
            <a:avLst/>
          </a:prstGeom>
        </p:spPr>
      </p:pic>
    </p:spTree>
    <p:extLst>
      <p:ext uri="{BB962C8B-B14F-4D97-AF65-F5344CB8AC3E}">
        <p14:creationId xmlns:p14="http://schemas.microsoft.com/office/powerpoint/2010/main" val="1968557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9FE3-DC13-A886-FDC1-4028219C6D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56509C-10C5-0CDF-41F1-CDC219290E6B}"/>
              </a:ext>
            </a:extLst>
          </p:cNvPr>
          <p:cNvPicPr>
            <a:picLocks noChangeAspect="1"/>
          </p:cNvPicPr>
          <p:nvPr/>
        </p:nvPicPr>
        <p:blipFill rotWithShape="1">
          <a:blip r:embed="rId2"/>
          <a:srcRect b="19"/>
          <a:stretch/>
        </p:blipFill>
        <p:spPr>
          <a:xfrm>
            <a:off x="20" y="961"/>
            <a:ext cx="9143980" cy="5142539"/>
          </a:xfrm>
          <a:prstGeom prst="rect">
            <a:avLst/>
          </a:prstGeom>
        </p:spPr>
      </p:pic>
    </p:spTree>
    <p:extLst>
      <p:ext uri="{BB962C8B-B14F-4D97-AF65-F5344CB8AC3E}">
        <p14:creationId xmlns:p14="http://schemas.microsoft.com/office/powerpoint/2010/main" val="1138000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1C16-E496-510F-ADEE-3F840C7813F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64D70881-381C-285A-354F-EFC4AA508AEA}"/>
              </a:ext>
            </a:extLst>
          </p:cNvPr>
          <p:cNvGrpSpPr/>
          <p:nvPr/>
        </p:nvGrpSpPr>
        <p:grpSpPr>
          <a:xfrm>
            <a:off x="1725015" y="4816275"/>
            <a:ext cx="5717233" cy="228599"/>
            <a:chOff x="1949798" y="4781550"/>
            <a:chExt cx="5717233" cy="228599"/>
          </a:xfrm>
        </p:grpSpPr>
        <p:grpSp>
          <p:nvGrpSpPr>
            <p:cNvPr id="35" name="Group 34">
              <a:extLst>
                <a:ext uri="{FF2B5EF4-FFF2-40B4-BE49-F238E27FC236}">
                  <a16:creationId xmlns:a16="http://schemas.microsoft.com/office/drawing/2014/main" id="{2D12C5D2-A737-C526-B0EE-E955C6D18BD1}"/>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9987D5C3-A83C-F844-132F-A7E9FF9BC518}"/>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985826FB-8923-61B8-55F6-B3A449200640}"/>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3592B1E2-AD98-7F8F-1D6B-4CB0DDB5E930}"/>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44C5FBAB-D42D-91FE-3AB0-D3A68AA6EF86}"/>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AB652CF8-17D8-68A0-93F4-76D84582ECB6}"/>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6F38B54F-D9B7-C6B6-451F-F9A5CB969CB6}"/>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A27B8372-6C0D-6712-26C2-B0E88E815F27}"/>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C847BC61-DB99-744A-DB8F-BFAFB7FED6C8}"/>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BCE16A20-965B-5DC3-48B2-6920E4E63947}"/>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0FE9D4F1-B689-B882-B05E-AF62EE7BD0A5}"/>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A3026859-34D4-1206-490B-443CAFD97984}"/>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1A80E570-3922-7685-1DC9-320476DB44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146373A8-A0F8-66B3-9DBF-63C6CA0B069E}"/>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07700699-B883-5668-D5B4-9D415C971E17}"/>
              </a:ext>
            </a:extLst>
          </p:cNvPr>
          <p:cNvSpPr txBox="1"/>
          <p:nvPr/>
        </p:nvSpPr>
        <p:spPr>
          <a:xfrm>
            <a:off x="0" y="351725"/>
            <a:ext cx="9144000" cy="2831544"/>
          </a:xfrm>
          <a:prstGeom prst="rect">
            <a:avLst/>
          </a:prstGeom>
          <a:noFill/>
        </p:spPr>
        <p:txBody>
          <a:bodyPr wrap="square">
            <a:spAutoFit/>
          </a:bodyPr>
          <a:lstStyle/>
          <a:p>
            <a:pPr algn="ctr"/>
            <a:endParaRPr lang="en-US" sz="4000" b="1">
              <a:latin typeface="Arial" panose="020B0604020202020204" pitchFamily="34" charset="0"/>
              <a:cs typeface="Arial" panose="020B0604020202020204" pitchFamily="34" charset="0"/>
            </a:endParaRPr>
          </a:p>
          <a:p>
            <a:pPr algn="ctr"/>
            <a:r>
              <a:rPr lang="en-US" sz="4000" b="1">
                <a:latin typeface="Arial" panose="020B0604020202020204" pitchFamily="34" charset="0"/>
                <a:cs typeface="Arial" panose="020B0604020202020204" pitchFamily="34" charset="0"/>
              </a:rPr>
              <a:t>Thank you for attending!</a:t>
            </a:r>
          </a:p>
          <a:p>
            <a:pPr algn="ctr"/>
            <a:r>
              <a:rPr lang="en-US" sz="2900">
                <a:latin typeface="Arial" panose="020B0604020202020204" pitchFamily="34" charset="0"/>
                <a:cs typeface="Arial" panose="020B0604020202020204" pitchFamily="34" charset="0"/>
              </a:rPr>
              <a:t>If you would like to go on the venue tour, </a:t>
            </a:r>
          </a:p>
          <a:p>
            <a:pPr algn="ctr"/>
            <a:r>
              <a:rPr lang="en-US" sz="2900">
                <a:latin typeface="Arial" panose="020B0604020202020204" pitchFamily="34" charset="0"/>
                <a:cs typeface="Arial" panose="020B0604020202020204" pitchFamily="34" charset="0"/>
              </a:rPr>
              <a:t>please wait at the registration desk</a:t>
            </a:r>
            <a:r>
              <a:rPr lang="en-US" sz="2800">
                <a:latin typeface="Arial" panose="020B0604020202020204" pitchFamily="34" charset="0"/>
                <a:cs typeface="Arial" panose="020B0604020202020204" pitchFamily="34" charset="0"/>
              </a:rPr>
              <a:t>.</a:t>
            </a:r>
            <a:br>
              <a:rPr lang="en-US" sz="4000" b="1">
                <a:latin typeface="Arial" panose="020B0604020202020204" pitchFamily="34" charset="0"/>
                <a:cs typeface="Arial" panose="020B0604020202020204" pitchFamily="34" charset="0"/>
              </a:rPr>
            </a:br>
            <a:endParaRPr lang="en-GB" sz="4000" i="1">
              <a:latin typeface="Arial" panose="020B0604020202020204" pitchFamily="34" charset="0"/>
              <a:cs typeface="Arial" panose="020B0604020202020204" pitchFamily="34" charset="0"/>
            </a:endParaRPr>
          </a:p>
        </p:txBody>
      </p:sp>
      <p:pic>
        <p:nvPicPr>
          <p:cNvPr id="6" name="Picture 5" descr="HWC_logo for signature.jpg">
            <a:extLst>
              <a:ext uri="{FF2B5EF4-FFF2-40B4-BE49-F238E27FC236}">
                <a16:creationId xmlns:a16="http://schemas.microsoft.com/office/drawing/2014/main" id="{76591585-6DE9-280A-2BF3-91FF1E0BEAF2}"/>
              </a:ext>
            </a:extLst>
          </p:cNvPr>
          <p:cNvPicPr>
            <a:picLocks noChangeAspect="1"/>
          </p:cNvPicPr>
          <p:nvPr/>
        </p:nvPicPr>
        <p:blipFill>
          <a:blip r:embed="rId15" cstate="print"/>
          <a:stretch>
            <a:fillRect/>
          </a:stretch>
        </p:blipFill>
        <p:spPr>
          <a:xfrm>
            <a:off x="3462566" y="3336410"/>
            <a:ext cx="2843540" cy="1059218"/>
          </a:xfrm>
          <a:prstGeom prst="rect">
            <a:avLst/>
          </a:prstGeom>
        </p:spPr>
      </p:pic>
    </p:spTree>
    <p:extLst>
      <p:ext uri="{BB962C8B-B14F-4D97-AF65-F5344CB8AC3E}">
        <p14:creationId xmlns:p14="http://schemas.microsoft.com/office/powerpoint/2010/main" val="64271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BA93-3D1E-7340-7FC2-5EFAEB6E581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AFC6272-6F12-3836-787E-5C895CC698DF}"/>
              </a:ext>
            </a:extLst>
          </p:cNvPr>
          <p:cNvGrpSpPr/>
          <p:nvPr/>
        </p:nvGrpSpPr>
        <p:grpSpPr>
          <a:xfrm>
            <a:off x="2025110" y="4802332"/>
            <a:ext cx="5717233" cy="228599"/>
            <a:chOff x="1949798" y="4781550"/>
            <a:chExt cx="5717233" cy="228599"/>
          </a:xfrm>
        </p:grpSpPr>
        <p:grpSp>
          <p:nvGrpSpPr>
            <p:cNvPr id="35" name="Group 34">
              <a:extLst>
                <a:ext uri="{FF2B5EF4-FFF2-40B4-BE49-F238E27FC236}">
                  <a16:creationId xmlns:a16="http://schemas.microsoft.com/office/drawing/2014/main" id="{E829E03E-1026-9803-B521-FB442782F8AC}"/>
                </a:ext>
              </a:extLst>
            </p:cNvPr>
            <p:cNvGrpSpPr/>
            <p:nvPr/>
          </p:nvGrpSpPr>
          <p:grpSpPr>
            <a:xfrm>
              <a:off x="1949798" y="4781550"/>
              <a:ext cx="5717233" cy="228599"/>
              <a:chOff x="1269534" y="4824470"/>
              <a:chExt cx="5717233" cy="228599"/>
            </a:xfrm>
          </p:grpSpPr>
          <p:pic>
            <p:nvPicPr>
              <p:cNvPr id="4" name="object 4">
                <a:extLst>
                  <a:ext uri="{FF2B5EF4-FFF2-40B4-BE49-F238E27FC236}">
                    <a16:creationId xmlns:a16="http://schemas.microsoft.com/office/drawing/2014/main" id="{A01AC98A-EE32-3CD5-EB6D-166FB9A1D434}"/>
                  </a:ext>
                </a:extLst>
              </p:cNvPr>
              <p:cNvPicPr/>
              <p:nvPr/>
            </p:nvPicPr>
            <p:blipFill>
              <a:blip r:embed="rId2" cstate="print"/>
              <a:stretch>
                <a:fillRect/>
              </a:stretch>
            </p:blipFill>
            <p:spPr>
              <a:xfrm>
                <a:off x="1269534" y="4879677"/>
                <a:ext cx="219074" cy="123824"/>
              </a:xfrm>
              <a:prstGeom prst="rect">
                <a:avLst/>
              </a:prstGeom>
            </p:spPr>
          </p:pic>
          <p:grpSp>
            <p:nvGrpSpPr>
              <p:cNvPr id="5" name="object 5">
                <a:extLst>
                  <a:ext uri="{FF2B5EF4-FFF2-40B4-BE49-F238E27FC236}">
                    <a16:creationId xmlns:a16="http://schemas.microsoft.com/office/drawing/2014/main" id="{478F47B4-E2E0-5B26-25C4-A78EB22EB5DE}"/>
                  </a:ext>
                </a:extLst>
              </p:cNvPr>
              <p:cNvGrpSpPr/>
              <p:nvPr/>
            </p:nvGrpSpPr>
            <p:grpSpPr>
              <a:xfrm>
                <a:off x="1521710" y="4824470"/>
                <a:ext cx="2470492" cy="228599"/>
                <a:chOff x="3886815" y="4813822"/>
                <a:chExt cx="2470492" cy="228599"/>
              </a:xfrm>
            </p:grpSpPr>
            <p:pic>
              <p:nvPicPr>
                <p:cNvPr id="7" name="object 7">
                  <a:extLst>
                    <a:ext uri="{FF2B5EF4-FFF2-40B4-BE49-F238E27FC236}">
                      <a16:creationId xmlns:a16="http://schemas.microsoft.com/office/drawing/2014/main" id="{D45CFAFE-429B-EDE8-085B-34BE57D9BBF9}"/>
                    </a:ext>
                  </a:extLst>
                </p:cNvPr>
                <p:cNvPicPr/>
                <p:nvPr/>
              </p:nvPicPr>
              <p:blipFill>
                <a:blip r:embed="rId3" cstate="print"/>
                <a:stretch>
                  <a:fillRect/>
                </a:stretch>
              </p:blipFill>
              <p:spPr>
                <a:xfrm>
                  <a:off x="3886815" y="4813822"/>
                  <a:ext cx="333374" cy="228599"/>
                </a:xfrm>
                <a:prstGeom prst="rect">
                  <a:avLst/>
                </a:prstGeom>
              </p:spPr>
            </p:pic>
            <p:pic>
              <p:nvPicPr>
                <p:cNvPr id="8" name="object 8">
                  <a:extLst>
                    <a:ext uri="{FF2B5EF4-FFF2-40B4-BE49-F238E27FC236}">
                      <a16:creationId xmlns:a16="http://schemas.microsoft.com/office/drawing/2014/main" id="{1A45E29C-E5BD-391E-6F11-511FC19D9C61}"/>
                    </a:ext>
                  </a:extLst>
                </p:cNvPr>
                <p:cNvPicPr/>
                <p:nvPr/>
              </p:nvPicPr>
              <p:blipFill>
                <a:blip r:embed="rId4" cstate="print"/>
                <a:stretch>
                  <a:fillRect/>
                </a:stretch>
              </p:blipFill>
              <p:spPr>
                <a:xfrm>
                  <a:off x="4251546" y="4862302"/>
                  <a:ext cx="514349" cy="142874"/>
                </a:xfrm>
                <a:prstGeom prst="rect">
                  <a:avLst/>
                </a:prstGeom>
              </p:spPr>
            </p:pic>
            <p:pic>
              <p:nvPicPr>
                <p:cNvPr id="9" name="object 9">
                  <a:extLst>
                    <a:ext uri="{FF2B5EF4-FFF2-40B4-BE49-F238E27FC236}">
                      <a16:creationId xmlns:a16="http://schemas.microsoft.com/office/drawing/2014/main" id="{B5F70BD5-6648-5B0B-0AA6-49043A6441C5}"/>
                    </a:ext>
                  </a:extLst>
                </p:cNvPr>
                <p:cNvPicPr/>
                <p:nvPr/>
              </p:nvPicPr>
              <p:blipFill>
                <a:blip r:embed="rId5" cstate="print"/>
                <a:stretch>
                  <a:fillRect/>
                </a:stretch>
              </p:blipFill>
              <p:spPr>
                <a:xfrm>
                  <a:off x="5418641" y="4876864"/>
                  <a:ext cx="428624" cy="104774"/>
                </a:xfrm>
                <a:prstGeom prst="rect">
                  <a:avLst/>
                </a:prstGeom>
              </p:spPr>
            </p:pic>
            <p:pic>
              <p:nvPicPr>
                <p:cNvPr id="10" name="object 10">
                  <a:extLst>
                    <a:ext uri="{FF2B5EF4-FFF2-40B4-BE49-F238E27FC236}">
                      <a16:creationId xmlns:a16="http://schemas.microsoft.com/office/drawing/2014/main" id="{C24BF6E0-6474-B783-3DF6-1561EEBCF8CC}"/>
                    </a:ext>
                  </a:extLst>
                </p:cNvPr>
                <p:cNvPicPr/>
                <p:nvPr/>
              </p:nvPicPr>
              <p:blipFill>
                <a:blip r:embed="rId6" cstate="print"/>
                <a:stretch>
                  <a:fillRect/>
                </a:stretch>
              </p:blipFill>
              <p:spPr>
                <a:xfrm>
                  <a:off x="5881058" y="4844416"/>
                  <a:ext cx="476249" cy="161924"/>
                </a:xfrm>
                <a:prstGeom prst="rect">
                  <a:avLst/>
                </a:prstGeom>
              </p:spPr>
            </p:pic>
          </p:grpSp>
          <p:pic>
            <p:nvPicPr>
              <p:cNvPr id="11" name="object 11">
                <a:extLst>
                  <a:ext uri="{FF2B5EF4-FFF2-40B4-BE49-F238E27FC236}">
                    <a16:creationId xmlns:a16="http://schemas.microsoft.com/office/drawing/2014/main" id="{39CAFABA-9E98-B30D-8EE7-0FFF250F5BF3}"/>
                  </a:ext>
                </a:extLst>
              </p:cNvPr>
              <p:cNvPicPr/>
              <p:nvPr/>
            </p:nvPicPr>
            <p:blipFill>
              <a:blip r:embed="rId7" cstate="print"/>
              <a:stretch>
                <a:fillRect/>
              </a:stretch>
            </p:blipFill>
            <p:spPr>
              <a:xfrm>
                <a:off x="4064581" y="4861555"/>
                <a:ext cx="285749" cy="142874"/>
              </a:xfrm>
              <a:prstGeom prst="rect">
                <a:avLst/>
              </a:prstGeom>
            </p:spPr>
          </p:pic>
          <p:pic>
            <p:nvPicPr>
              <p:cNvPr id="14" name="object 14">
                <a:extLst>
                  <a:ext uri="{FF2B5EF4-FFF2-40B4-BE49-F238E27FC236}">
                    <a16:creationId xmlns:a16="http://schemas.microsoft.com/office/drawing/2014/main" id="{FBD60E4E-733A-D20B-38CF-4AC79503DB7C}"/>
                  </a:ext>
                </a:extLst>
              </p:cNvPr>
              <p:cNvPicPr/>
              <p:nvPr/>
            </p:nvPicPr>
            <p:blipFill>
              <a:blip r:embed="rId8" cstate="print"/>
              <a:stretch>
                <a:fillRect/>
              </a:stretch>
            </p:blipFill>
            <p:spPr>
              <a:xfrm>
                <a:off x="5000031" y="4868330"/>
                <a:ext cx="504824" cy="161924"/>
              </a:xfrm>
              <a:prstGeom prst="rect">
                <a:avLst/>
              </a:prstGeom>
            </p:spPr>
          </p:pic>
          <p:pic>
            <p:nvPicPr>
              <p:cNvPr id="15" name="object 15">
                <a:extLst>
                  <a:ext uri="{FF2B5EF4-FFF2-40B4-BE49-F238E27FC236}">
                    <a16:creationId xmlns:a16="http://schemas.microsoft.com/office/drawing/2014/main" id="{D671B3DB-A45A-9264-B9CC-D02697934E1E}"/>
                  </a:ext>
                </a:extLst>
              </p:cNvPr>
              <p:cNvPicPr/>
              <p:nvPr/>
            </p:nvPicPr>
            <p:blipFill>
              <a:blip r:embed="rId9" cstate="print"/>
              <a:stretch>
                <a:fillRect/>
              </a:stretch>
            </p:blipFill>
            <p:spPr>
              <a:xfrm>
                <a:off x="5934703" y="4851576"/>
                <a:ext cx="476249" cy="171449"/>
              </a:xfrm>
              <a:prstGeom prst="rect">
                <a:avLst/>
              </a:prstGeom>
            </p:spPr>
          </p:pic>
          <p:pic>
            <p:nvPicPr>
              <p:cNvPr id="16" name="object 16">
                <a:extLst>
                  <a:ext uri="{FF2B5EF4-FFF2-40B4-BE49-F238E27FC236}">
                    <a16:creationId xmlns:a16="http://schemas.microsoft.com/office/drawing/2014/main" id="{07DE493F-1115-0A74-E5DA-7B954DC824C6}"/>
                  </a:ext>
                </a:extLst>
              </p:cNvPr>
              <p:cNvPicPr/>
              <p:nvPr/>
            </p:nvPicPr>
            <p:blipFill>
              <a:blip r:embed="rId10" cstate="print"/>
              <a:stretch>
                <a:fillRect/>
              </a:stretch>
            </p:blipFill>
            <p:spPr>
              <a:xfrm>
                <a:off x="6415268" y="4895484"/>
                <a:ext cx="571499" cy="114299"/>
              </a:xfrm>
              <a:prstGeom prst="rect">
                <a:avLst/>
              </a:prstGeom>
            </p:spPr>
          </p:pic>
          <p:pic>
            <p:nvPicPr>
              <p:cNvPr id="21" name="Picture 20" descr="A logo for a safe park&#10;&#10;Description automatically generated">
                <a:extLst>
                  <a:ext uri="{FF2B5EF4-FFF2-40B4-BE49-F238E27FC236}">
                    <a16:creationId xmlns:a16="http://schemas.microsoft.com/office/drawing/2014/main" id="{0236EE92-F03A-6223-93E2-65618F988CBA}"/>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541018" y="4862604"/>
                <a:ext cx="380999" cy="160421"/>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C1176D65-6B79-52AB-3DCF-EF6CA867EF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95" t="35598" r="8395" b="37199"/>
              <a:stretch/>
            </p:blipFill>
            <p:spPr>
              <a:xfrm>
                <a:off x="4390431" y="4857239"/>
                <a:ext cx="563149" cy="184107"/>
              </a:xfrm>
              <a:prstGeom prst="rect">
                <a:avLst/>
              </a:prstGeom>
            </p:spPr>
          </p:pic>
        </p:grpSp>
        <p:pic>
          <p:nvPicPr>
            <p:cNvPr id="3" name="Picture 2" descr="A black and blue text&#10;&#10;Description automatically generated">
              <a:extLst>
                <a:ext uri="{FF2B5EF4-FFF2-40B4-BE49-F238E27FC236}">
                  <a16:creationId xmlns:a16="http://schemas.microsoft.com/office/drawing/2014/main" id="{4905F53B-366D-2E2B-7D11-B557D872D81C}"/>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3104686" y="4815892"/>
              <a:ext cx="582663" cy="153332"/>
            </a:xfrm>
            <a:prstGeom prst="rect">
              <a:avLst/>
            </a:prstGeom>
          </p:spPr>
        </p:pic>
      </p:grpSp>
      <p:sp>
        <p:nvSpPr>
          <p:cNvPr id="2" name="TextBox 1">
            <a:extLst>
              <a:ext uri="{FF2B5EF4-FFF2-40B4-BE49-F238E27FC236}">
                <a16:creationId xmlns:a16="http://schemas.microsoft.com/office/drawing/2014/main" id="{CD06CC2E-A05F-5D7D-2414-18E73CB231DE}"/>
              </a:ext>
            </a:extLst>
          </p:cNvPr>
          <p:cNvSpPr txBox="1"/>
          <p:nvPr/>
        </p:nvSpPr>
        <p:spPr>
          <a:xfrm>
            <a:off x="0" y="693314"/>
            <a:ext cx="9144000" cy="1754326"/>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Bradley Yarrington </a:t>
            </a:r>
            <a:br>
              <a:rPr lang="en-US" sz="4000" b="1">
                <a:latin typeface="Arial" panose="020B0604020202020204" pitchFamily="34" charset="0"/>
                <a:cs typeface="Arial" panose="020B0604020202020204" pitchFamily="34" charset="0"/>
              </a:rPr>
            </a:br>
            <a:br>
              <a:rPr lang="en-US" sz="4000">
                <a:latin typeface="Arial" panose="020B0604020202020204" pitchFamily="34" charset="0"/>
                <a:cs typeface="Arial" panose="020B0604020202020204" pitchFamily="34" charset="0"/>
              </a:rPr>
            </a:br>
            <a:r>
              <a:rPr lang="en-GB" sz="2800">
                <a:effectLst/>
                <a:latin typeface="Arial" panose="020B0604020202020204" pitchFamily="34" charset="0"/>
                <a:ea typeface="Calibri" panose="020F0502020204030204" pitchFamily="34" charset="0"/>
              </a:rPr>
              <a:t>CEO and Founder Brose Wine</a:t>
            </a:r>
            <a:endParaRPr lang="en-GB" sz="2800">
              <a:latin typeface="Arial" panose="020B0604020202020204" pitchFamily="34" charset="0"/>
              <a:cs typeface="Arial" panose="020B0604020202020204" pitchFamily="34" charset="0"/>
            </a:endParaRPr>
          </a:p>
        </p:txBody>
      </p:sp>
      <p:pic>
        <p:nvPicPr>
          <p:cNvPr id="13" name="Picture 10" descr="Brosé Wine | Comesto">
            <a:extLst>
              <a:ext uri="{FF2B5EF4-FFF2-40B4-BE49-F238E27FC236}">
                <a16:creationId xmlns:a16="http://schemas.microsoft.com/office/drawing/2014/main" id="{EBCCDC49-DCE4-E769-E8E5-44833A94F4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8002" y="2695861"/>
            <a:ext cx="3939552" cy="172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59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6C21-9F5A-5813-E4BD-05FD368450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984C5B-6692-FFDE-8095-6B505C9DEA41}"/>
              </a:ext>
            </a:extLst>
          </p:cNvPr>
          <p:cNvSpPr/>
          <p:nvPr/>
        </p:nvSpPr>
        <p:spPr>
          <a:xfrm>
            <a:off x="0" y="0"/>
            <a:ext cx="9144000" cy="5152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sp>
        <p:nvSpPr>
          <p:cNvPr id="5" name="Title 1">
            <a:extLst>
              <a:ext uri="{FF2B5EF4-FFF2-40B4-BE49-F238E27FC236}">
                <a16:creationId xmlns:a16="http://schemas.microsoft.com/office/drawing/2014/main" id="{C8064733-9C89-6C57-6C36-0D7910A45143}"/>
              </a:ext>
            </a:extLst>
          </p:cNvPr>
          <p:cNvSpPr>
            <a:spLocks noGrp="1"/>
          </p:cNvSpPr>
          <p:nvPr>
            <p:ph type="title"/>
          </p:nvPr>
        </p:nvSpPr>
        <p:spPr>
          <a:xfrm>
            <a:off x="332287" y="-114538"/>
            <a:ext cx="7886700" cy="994172"/>
          </a:xfrm>
          <a:scene3d>
            <a:camera prst="orthographicFront"/>
            <a:lightRig rig="threePt" dir="t"/>
          </a:scene3d>
          <a:sp3d>
            <a:bevelT w="69850"/>
          </a:sp3d>
        </p:spPr>
        <p:txBody>
          <a:bodyPr>
            <a:normAutofit/>
          </a:bodyPr>
          <a:lstStyle/>
          <a:p>
            <a:r>
              <a:rPr lang="en-US" sz="2100" b="1">
                <a:ln/>
                <a:gradFill>
                  <a:gsLst>
                    <a:gs pos="39000">
                      <a:srgbClr val="A87E00"/>
                    </a:gs>
                    <a:gs pos="100000">
                      <a:schemeClr val="bg2">
                        <a:shade val="80000"/>
                      </a:schemeClr>
                    </a:gs>
                  </a:gsLst>
                  <a:path path="circle">
                    <a:fillToRect l="50000" t="50000" r="50000" b="50000"/>
                  </a:path>
                </a:gradFill>
                <a:latin typeface="Calibri" panose="020F0502020204030204" pitchFamily="34" charset="0"/>
                <a:cs typeface="Calibri" panose="020F0502020204030204" pitchFamily="34" charset="0"/>
              </a:rPr>
              <a:t>BRADLEY YARRINGTON - FOUNDER &amp; CEO – BROSÉ &amp; BROSKI. LTD</a:t>
            </a:r>
            <a:endParaRPr lang="en-US" sz="2100">
              <a:gradFill>
                <a:gsLst>
                  <a:gs pos="29000">
                    <a:srgbClr val="FFD579">
                      <a:lumMod val="92000"/>
                      <a:lumOff val="8000"/>
                    </a:srgbClr>
                  </a:gs>
                  <a:gs pos="100000">
                    <a:schemeClr val="bg2">
                      <a:shade val="80000"/>
                    </a:schemeClr>
                  </a:gs>
                </a:gsLst>
                <a:path path="circle">
                  <a:fillToRect l="50000" t="50000" r="50000" b="50000"/>
                </a:path>
              </a:gradFill>
            </a:endParaRPr>
          </a:p>
        </p:txBody>
      </p:sp>
      <p:sp>
        <p:nvSpPr>
          <p:cNvPr id="7" name="TextBox 6">
            <a:extLst>
              <a:ext uri="{FF2B5EF4-FFF2-40B4-BE49-F238E27FC236}">
                <a16:creationId xmlns:a16="http://schemas.microsoft.com/office/drawing/2014/main" id="{88385208-4834-DA41-8F2B-53516E9BFAB2}"/>
              </a:ext>
            </a:extLst>
          </p:cNvPr>
          <p:cNvSpPr txBox="1"/>
          <p:nvPr/>
        </p:nvSpPr>
        <p:spPr>
          <a:xfrm>
            <a:off x="370880" y="443983"/>
            <a:ext cx="6076826" cy="4916731"/>
          </a:xfrm>
          <a:prstGeom prst="rect">
            <a:avLst/>
          </a:prstGeom>
          <a:noFill/>
        </p:spPr>
        <p:txBody>
          <a:bodyPr wrap="square" rtlCol="0">
            <a:spAutoFit/>
          </a:bodyPr>
          <a:lstStyle/>
          <a:p>
            <a:pPr algn="l" defTabSz="685800" rtl="0"/>
            <a:endParaRPr lang="en-GB" sz="1500" kern="1200">
              <a:solidFill>
                <a:prstClr val="white"/>
              </a:solidFill>
              <a:latin typeface="Calibri"/>
              <a:ea typeface="+mn-ea"/>
              <a:cs typeface="+mn-cs"/>
            </a:endParaRPr>
          </a:p>
          <a:p>
            <a:pPr algn="l" defTabSz="685800" rtl="0"/>
            <a:r>
              <a:rPr lang="en-GB" sz="1725" kern="1200">
                <a:solidFill>
                  <a:prstClr val="white"/>
                </a:solidFill>
                <a:latin typeface="Calibri"/>
                <a:ea typeface="+mn-ea"/>
                <a:cs typeface="+mn-cs"/>
              </a:rPr>
              <a:t>Having successfully created Brosé, brought investors on board and scaled the company, Bradley has a proven track record in creating alcohol brands and taking them to market. His previous digital advertising experience in managing marketing campaigns for some of the world’s largest alcohol brands goes hand in hand with Bradley’s combined skill set.</a:t>
            </a:r>
          </a:p>
          <a:p>
            <a:pPr algn="l" defTabSz="685800" rtl="0"/>
            <a:endParaRPr lang="en-GB" sz="1725" kern="1200">
              <a:solidFill>
                <a:prstClr val="white"/>
              </a:solidFill>
              <a:latin typeface="Calibri"/>
              <a:ea typeface="+mn-ea"/>
              <a:cs typeface="+mn-cs"/>
            </a:endParaRPr>
          </a:p>
          <a:p>
            <a:pPr algn="l" defTabSz="685800" rtl="0"/>
            <a:r>
              <a:rPr lang="en-GB" sz="1725" kern="1200">
                <a:solidFill>
                  <a:prstClr val="white"/>
                </a:solidFill>
                <a:latin typeface="Calibri"/>
                <a:ea typeface="+mn-ea"/>
                <a:cs typeface="+mn-cs"/>
              </a:rPr>
              <a:t>From the success of Brosé, Bradley has set his sights on creating a larger alcoholics drinks portfolio. Including the recently launched Broski. There will also be a green agave-based tequila called Broquila, and a Vodka spirit named Brodka. Giving a total of four alcohol brands within the Bro drinks group. </a:t>
            </a:r>
          </a:p>
          <a:p>
            <a:pPr algn="l" defTabSz="685800" rtl="0"/>
            <a:endParaRPr lang="en-GB" sz="1725" kern="1200">
              <a:solidFill>
                <a:prstClr val="white"/>
              </a:solidFill>
              <a:latin typeface="Calibri"/>
              <a:ea typeface="+mn-ea"/>
              <a:cs typeface="+mn-cs"/>
            </a:endParaRPr>
          </a:p>
          <a:p>
            <a:pPr algn="l" defTabSz="685800" rtl="0"/>
            <a:r>
              <a:rPr lang="en-GB" sz="1725" kern="1200">
                <a:solidFill>
                  <a:prstClr val="white"/>
                </a:solidFill>
                <a:latin typeface="Calibri"/>
                <a:ea typeface="+mn-ea"/>
                <a:cs typeface="+mn-cs"/>
              </a:rPr>
              <a:t>Bradley’s vision and exit plan, is to build up the brands across the board and look to sell them to a large conglomerate such as Diageo, Pernod Ricard or Heineken Star Group in the future.</a:t>
            </a:r>
          </a:p>
          <a:p>
            <a:pPr algn="l" defTabSz="685800" rtl="0"/>
            <a:endParaRPr lang="en-GB" sz="1125" kern="1200">
              <a:solidFill>
                <a:prstClr val="white"/>
              </a:solidFill>
              <a:latin typeface="Calibri" panose="020F0502020204030204" pitchFamily="34" charset="0"/>
              <a:ea typeface="+mn-ea"/>
              <a:cs typeface="Calibri" panose="020F0502020204030204" pitchFamily="34" charset="0"/>
            </a:endParaRPr>
          </a:p>
          <a:p>
            <a:pPr marL="214313" indent="-214313" algn="l" defTabSz="685800" rtl="0">
              <a:buFont typeface="Arial" panose="020B0604020202020204" pitchFamily="34" charset="0"/>
              <a:buChar char="•"/>
            </a:pPr>
            <a:endParaRPr lang="en-GB" sz="1125" kern="1200">
              <a:solidFill>
                <a:prstClr val="white"/>
              </a:solidFill>
              <a:latin typeface="Calibri"/>
              <a:ea typeface="+mn-ea"/>
              <a:cs typeface="+mn-cs"/>
            </a:endParaRPr>
          </a:p>
        </p:txBody>
      </p:sp>
      <p:pic>
        <p:nvPicPr>
          <p:cNvPr id="3" name="Picture 2">
            <a:hlinkClick r:id="rId2"/>
            <a:extLst>
              <a:ext uri="{FF2B5EF4-FFF2-40B4-BE49-F238E27FC236}">
                <a16:creationId xmlns:a16="http://schemas.microsoft.com/office/drawing/2014/main" id="{411E6134-556C-3560-046A-96490C9A6AE3}"/>
              </a:ext>
            </a:extLst>
          </p:cNvPr>
          <p:cNvPicPr>
            <a:picLocks noChangeAspect="1"/>
          </p:cNvPicPr>
          <p:nvPr/>
        </p:nvPicPr>
        <p:blipFill>
          <a:blip r:embed="rId3"/>
          <a:stretch>
            <a:fillRect/>
          </a:stretch>
        </p:blipFill>
        <p:spPr>
          <a:xfrm>
            <a:off x="6818586" y="1539244"/>
            <a:ext cx="2065012" cy="2065012"/>
          </a:xfrm>
          <a:prstGeom prst="rect">
            <a:avLst/>
          </a:prstGeom>
        </p:spPr>
      </p:pic>
      <p:sp>
        <p:nvSpPr>
          <p:cNvPr id="10" name="TextBox 9">
            <a:extLst>
              <a:ext uri="{FF2B5EF4-FFF2-40B4-BE49-F238E27FC236}">
                <a16:creationId xmlns:a16="http://schemas.microsoft.com/office/drawing/2014/main" id="{B89C8494-B225-09B2-36EC-3516DE0D6A6B}"/>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1   </a:t>
            </a:r>
          </a:p>
        </p:txBody>
      </p:sp>
    </p:spTree>
    <p:extLst>
      <p:ext uri="{BB962C8B-B14F-4D97-AF65-F5344CB8AC3E}">
        <p14:creationId xmlns:p14="http://schemas.microsoft.com/office/powerpoint/2010/main" val="282577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E1FE-2E4B-7954-B98B-7C6D279671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5F4407-C146-A47B-FF3B-24D9529D2106}"/>
              </a:ext>
            </a:extLst>
          </p:cNvPr>
          <p:cNvSpPr/>
          <p:nvPr/>
        </p:nvSpPr>
        <p:spPr>
          <a:xfrm>
            <a:off x="0" y="1"/>
            <a:ext cx="9144000" cy="53133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rtl="0"/>
            <a:endParaRPr lang="en-US" sz="1350" kern="1200">
              <a:solidFill>
                <a:prstClr val="white"/>
              </a:solidFill>
              <a:latin typeface="Calibri"/>
            </a:endParaRPr>
          </a:p>
        </p:txBody>
      </p:sp>
      <p:pic>
        <p:nvPicPr>
          <p:cNvPr id="6" name="Picture 5">
            <a:extLst>
              <a:ext uri="{FF2B5EF4-FFF2-40B4-BE49-F238E27FC236}">
                <a16:creationId xmlns:a16="http://schemas.microsoft.com/office/drawing/2014/main" id="{8403A4B7-7B90-498A-3F48-D8C9D3C9626F}"/>
              </a:ext>
            </a:extLst>
          </p:cNvPr>
          <p:cNvPicPr>
            <a:picLocks noChangeAspect="1"/>
          </p:cNvPicPr>
          <p:nvPr/>
        </p:nvPicPr>
        <p:blipFill>
          <a:blip r:embed="rId2"/>
          <a:stretch>
            <a:fillRect/>
          </a:stretch>
        </p:blipFill>
        <p:spPr>
          <a:xfrm>
            <a:off x="6322417" y="625609"/>
            <a:ext cx="2746145" cy="4648423"/>
          </a:xfrm>
          <a:prstGeom prst="rect">
            <a:avLst/>
          </a:prstGeom>
        </p:spPr>
      </p:pic>
      <p:pic>
        <p:nvPicPr>
          <p:cNvPr id="2" name="Picture 1">
            <a:extLst>
              <a:ext uri="{FF2B5EF4-FFF2-40B4-BE49-F238E27FC236}">
                <a16:creationId xmlns:a16="http://schemas.microsoft.com/office/drawing/2014/main" id="{C0EA1C04-1803-16F6-7175-8C618208B702}"/>
              </a:ext>
            </a:extLst>
          </p:cNvPr>
          <p:cNvPicPr>
            <a:picLocks noChangeAspect="1"/>
          </p:cNvPicPr>
          <p:nvPr/>
        </p:nvPicPr>
        <p:blipFill>
          <a:blip r:embed="rId3"/>
          <a:stretch>
            <a:fillRect/>
          </a:stretch>
        </p:blipFill>
        <p:spPr>
          <a:xfrm>
            <a:off x="-1305701" y="4507"/>
            <a:ext cx="5308871" cy="5308871"/>
          </a:xfrm>
          <a:prstGeom prst="rect">
            <a:avLst/>
          </a:prstGeom>
        </p:spPr>
      </p:pic>
      <p:sp>
        <p:nvSpPr>
          <p:cNvPr id="4" name="TextBox 3">
            <a:extLst>
              <a:ext uri="{FF2B5EF4-FFF2-40B4-BE49-F238E27FC236}">
                <a16:creationId xmlns:a16="http://schemas.microsoft.com/office/drawing/2014/main" id="{A2292C25-3FD5-4738-2D16-7401B8A90FFC}"/>
              </a:ext>
            </a:extLst>
          </p:cNvPr>
          <p:cNvSpPr txBox="1"/>
          <p:nvPr/>
        </p:nvSpPr>
        <p:spPr>
          <a:xfrm>
            <a:off x="75438" y="4869657"/>
            <a:ext cx="850392" cy="207749"/>
          </a:xfrm>
          <a:prstGeom prst="rect">
            <a:avLst/>
          </a:prstGeom>
          <a:noFill/>
        </p:spPr>
        <p:txBody>
          <a:bodyPr wrap="square" rtlCol="0">
            <a:spAutoFit/>
          </a:bodyPr>
          <a:lstStyle/>
          <a:p>
            <a:pPr algn="l" defTabSz="685800" rtl="0"/>
            <a:r>
              <a:rPr lang="en-US" sz="750" kern="1200">
                <a:solidFill>
                  <a:prstClr val="white"/>
                </a:solidFill>
                <a:latin typeface="Calibri"/>
                <a:ea typeface="+mn-ea"/>
                <a:cs typeface="+mn-cs"/>
              </a:rPr>
              <a:t>2  </a:t>
            </a:r>
          </a:p>
        </p:txBody>
      </p:sp>
      <p:sp>
        <p:nvSpPr>
          <p:cNvPr id="7" name="Title 1">
            <a:extLst>
              <a:ext uri="{FF2B5EF4-FFF2-40B4-BE49-F238E27FC236}">
                <a16:creationId xmlns:a16="http://schemas.microsoft.com/office/drawing/2014/main" id="{8D736101-205F-C373-CA4C-2FD081B72888}"/>
              </a:ext>
            </a:extLst>
          </p:cNvPr>
          <p:cNvSpPr txBox="1">
            <a:spLocks/>
          </p:cNvSpPr>
          <p:nvPr/>
        </p:nvSpPr>
        <p:spPr>
          <a:xfrm>
            <a:off x="500634" y="-407908"/>
            <a:ext cx="7886700" cy="994172"/>
          </a:xfrm>
          <a:prstGeom prst="rect">
            <a:avLst/>
          </a:prstGeom>
          <a:scene3d>
            <a:camera prst="orthographicFront"/>
            <a:lightRig rig="threePt" dir="t"/>
          </a:scene3d>
          <a:sp3d>
            <a:bevelT w="69850"/>
          </a:sp3d>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250" b="1">
                <a:ln/>
                <a:gradFill>
                  <a:gsLst>
                    <a:gs pos="39000">
                      <a:srgbClr val="A87E00"/>
                    </a:gs>
                    <a:gs pos="100000">
                      <a:srgbClr val="E7E6E6">
                        <a:shade val="80000"/>
                      </a:srgbClr>
                    </a:gs>
                  </a:gsLst>
                  <a:path path="circle">
                    <a:fillToRect l="50000" t="50000" r="50000" b="50000"/>
                  </a:path>
                </a:gradFill>
                <a:latin typeface="Calibri" panose="020F0502020204030204" pitchFamily="34" charset="0"/>
                <a:cs typeface="Calibri" panose="020F0502020204030204" pitchFamily="34" charset="0"/>
              </a:rPr>
              <a:t>CURRENT BRANDS - BROSÉ AND BROSKI</a:t>
            </a:r>
            <a:endParaRPr lang="en-US" sz="2250">
              <a:gradFill>
                <a:gsLst>
                  <a:gs pos="29000">
                    <a:srgbClr val="FFD579">
                      <a:lumMod val="92000"/>
                      <a:lumOff val="8000"/>
                    </a:srgbClr>
                  </a:gs>
                  <a:gs pos="100000">
                    <a:srgbClr val="E7E6E6">
                      <a:shade val="80000"/>
                    </a:srgbClr>
                  </a:gs>
                </a:gsLst>
                <a:path path="circle">
                  <a:fillToRect l="50000" t="50000" r="50000" b="50000"/>
                </a:path>
              </a:gradFill>
              <a:latin typeface="Calibri Light"/>
            </a:endParaRPr>
          </a:p>
        </p:txBody>
      </p:sp>
      <p:pic>
        <p:nvPicPr>
          <p:cNvPr id="8" name="Picture 7">
            <a:extLst>
              <a:ext uri="{FF2B5EF4-FFF2-40B4-BE49-F238E27FC236}">
                <a16:creationId xmlns:a16="http://schemas.microsoft.com/office/drawing/2014/main" id="{F5FA685E-DDE4-E31F-CC53-ECD7DC712C3B}"/>
              </a:ext>
            </a:extLst>
          </p:cNvPr>
          <p:cNvPicPr>
            <a:picLocks noChangeAspect="1"/>
          </p:cNvPicPr>
          <p:nvPr/>
        </p:nvPicPr>
        <p:blipFill>
          <a:blip r:embed="rId4"/>
          <a:stretch>
            <a:fillRect/>
          </a:stretch>
        </p:blipFill>
        <p:spPr>
          <a:xfrm>
            <a:off x="2136643" y="2167010"/>
            <a:ext cx="2146476" cy="1565620"/>
          </a:xfrm>
          <a:prstGeom prst="rect">
            <a:avLst/>
          </a:prstGeom>
        </p:spPr>
      </p:pic>
      <p:pic>
        <p:nvPicPr>
          <p:cNvPr id="9" name="Picture 8" descr="A black and gold sign with white text&#10;&#10;Description automatically generated">
            <a:hlinkClick r:id="rId5"/>
            <a:extLst>
              <a:ext uri="{FF2B5EF4-FFF2-40B4-BE49-F238E27FC236}">
                <a16:creationId xmlns:a16="http://schemas.microsoft.com/office/drawing/2014/main" id="{F2E40A98-4FBF-0354-2E0C-E099FB2F5367}"/>
              </a:ext>
            </a:extLst>
          </p:cNvPr>
          <p:cNvPicPr>
            <a:picLocks noChangeAspect="1"/>
          </p:cNvPicPr>
          <p:nvPr/>
        </p:nvPicPr>
        <p:blipFill>
          <a:blip r:embed="rId6"/>
          <a:stretch>
            <a:fillRect/>
          </a:stretch>
        </p:blipFill>
        <p:spPr>
          <a:xfrm>
            <a:off x="4563068" y="2368277"/>
            <a:ext cx="2010517" cy="1163084"/>
          </a:xfrm>
          <a:prstGeom prst="rect">
            <a:avLst/>
          </a:prstGeom>
        </p:spPr>
      </p:pic>
    </p:spTree>
    <p:extLst>
      <p:ext uri="{BB962C8B-B14F-4D97-AF65-F5344CB8AC3E}">
        <p14:creationId xmlns:p14="http://schemas.microsoft.com/office/powerpoint/2010/main" val="4182289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P Snack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99E2540F469040B6C3380B99907E36" ma:contentTypeVersion="17" ma:contentTypeDescription="Create a new document." ma:contentTypeScope="" ma:versionID="e61109460b7d5b228dc63826a7419688">
  <xsd:schema xmlns:xsd="http://www.w3.org/2001/XMLSchema" xmlns:xs="http://www.w3.org/2001/XMLSchema" xmlns:p="http://schemas.microsoft.com/office/2006/metadata/properties" xmlns:ns2="4df3a9c3-bea1-42bb-b937-d498576f2e90" xmlns:ns3="ede31c65-a718-42b7-acf3-7e63ecf39bf2" targetNamespace="http://schemas.microsoft.com/office/2006/metadata/properties" ma:root="true" ma:fieldsID="e668d18c1bbd78eaef87e91aa0d3dcf4" ns2:_="" ns3:_="">
    <xsd:import namespace="4df3a9c3-bea1-42bb-b937-d498576f2e90"/>
    <xsd:import namespace="ede31c65-a718-42b7-acf3-7e63ecf39bf2"/>
    <xsd:element name="properties">
      <xsd:complexType>
        <xsd:sequence>
          <xsd:element name="documentManagement">
            <xsd:complexType>
              <xsd:all>
                <xsd:element ref="ns2:_dlc_DocId" minOccurs="0"/>
                <xsd:element ref="ns2:_dlc_DocIdUrl" minOccurs="0"/>
                <xsd:element ref="ns2:_dlc_DocIdPersistId"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3a9c3-bea1-42bb-b937-d498576f2e9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85d2da8-5719-4f01-b630-60bd2d9fab8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e31c65-a718-42b7-acf3-7e63ecf39bf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02cc98f-86cd-49bf-86a3-a181650f41b3}" ma:internalName="TaxCatchAll" ma:showField="CatchAllData" ma:web="ede31c65-a718-42b7-acf3-7e63ecf39bf2">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de31c65-a718-42b7-acf3-7e63ecf39bf2" xsi:nil="true"/>
    <lcf76f155ced4ddcb4097134ff3c332f xmlns="4df3a9c3-bea1-42bb-b937-d498576f2e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05273A-A25D-465D-9F27-A48AD803B63D}">
  <ds:schemaRefs>
    <ds:schemaRef ds:uri="http://schemas.microsoft.com/sharepoint/v3/contenttype/forms"/>
  </ds:schemaRefs>
</ds:datastoreItem>
</file>

<file path=customXml/itemProps2.xml><?xml version="1.0" encoding="utf-8"?>
<ds:datastoreItem xmlns:ds="http://schemas.openxmlformats.org/officeDocument/2006/customXml" ds:itemID="{EC784896-EEE6-4814-BD32-81D0AD157565}">
  <ds:schemaRefs>
    <ds:schemaRef ds:uri="4df3a9c3-bea1-42bb-b937-d498576f2e90"/>
    <ds:schemaRef ds:uri="ede31c65-a718-42b7-acf3-7e63ecf39b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1789AE-0CB2-4CA9-B919-FFB72CD8921E}">
  <ds:schemaRefs>
    <ds:schemaRef ds:uri="4df3a9c3-bea1-42bb-b937-d498576f2e90"/>
    <ds:schemaRef ds:uri="57c484c8-9076-4115-bed9-d45db6951635"/>
    <ds:schemaRef ds:uri="ede31c65-a718-42b7-acf3-7e63ecf39b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2213</Words>
  <Application>Microsoft Office PowerPoint</Application>
  <PresentationFormat>On-screen Show (16:9)</PresentationFormat>
  <Paragraphs>300</Paragraphs>
  <Slides>61</Slides>
  <Notes>6</Notes>
  <HiddenSlides>0</HiddenSlides>
  <MMClips>1</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61</vt:i4>
      </vt:variant>
    </vt:vector>
  </HeadingPairs>
  <TitlesOfParts>
    <vt:vector size="84" baseType="lpstr">
      <vt:lpstr>Aptos</vt:lpstr>
      <vt:lpstr>Aptos Display</vt:lpstr>
      <vt:lpstr>Arial</vt:lpstr>
      <vt:lpstr>Arial,Sans-Serif</vt:lpstr>
      <vt:lpstr>Avenir Book</vt:lpstr>
      <vt:lpstr>Baskerville Old Face</vt:lpstr>
      <vt:lpstr>Calibri</vt:lpstr>
      <vt:lpstr>Calibri Light</vt:lpstr>
      <vt:lpstr>Courier New</vt:lpstr>
      <vt:lpstr>Encode Sans Semi Expanded</vt:lpstr>
      <vt:lpstr>Encode Sans Semi Expanded SmBd</vt:lpstr>
      <vt:lpstr>Gill Sans</vt:lpstr>
      <vt:lpstr>Intersnack Script</vt:lpstr>
      <vt:lpstr>Libre Baskerville</vt:lpstr>
      <vt:lpstr>Libre Franklin Medium</vt:lpstr>
      <vt:lpstr>Segoe Condensed</vt:lpstr>
      <vt:lpstr>Times New Roman</vt:lpstr>
      <vt:lpstr>Trebuchet MS</vt:lpstr>
      <vt:lpstr>Office Theme</vt:lpstr>
      <vt:lpstr>1_Office Theme</vt:lpstr>
      <vt:lpstr>KP Snacks</vt:lpstr>
      <vt:lpstr>2_Office Theme</vt:lpstr>
      <vt:lpstr>CorelDRAW 7.0 Graphic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BRADLEY YARRINGTON - FOUNDER &amp; CEO – BROSÉ &amp; BROSKI. LTD</vt:lpstr>
      <vt:lpstr>PowerPoint Presentation</vt:lpstr>
      <vt:lpstr>TOPICS – P1</vt:lpstr>
      <vt:lpstr>TOPICS – P2</vt:lpstr>
      <vt:lpstr>PowerPoint Presentation</vt:lpstr>
      <vt:lpstr>UK – LONDON MARKET LISTINGS – BROSÉ AND BROSKI </vt:lpstr>
      <vt:lpstr>PowerPoint Presentation</vt:lpstr>
      <vt:lpstr>PowerPoint Presentation</vt:lpstr>
      <vt:lpstr>PowerPoint Presentation</vt:lpstr>
      <vt:lpstr>PowerPoint Presentation</vt:lpstr>
      <vt:lpstr>&lt;insert job title&gt;</vt:lpstr>
      <vt:lpstr>POST</vt:lpstr>
      <vt:lpstr>About us – KP Snacks</vt:lpstr>
      <vt:lpstr>Our journey</vt:lpstr>
      <vt:lpstr>Our Sites</vt:lpstr>
      <vt:lpstr>Welcome to Tyrrells Court Farm …Where the magic began </vt:lpstr>
      <vt:lpstr>Key Site Statistics….. </vt:lpstr>
      <vt:lpstr>What makes Tyrrells Premium…</vt:lpstr>
      <vt:lpstr>KP Values &amp; Behaviours </vt:lpstr>
      <vt:lpstr>At Tyrrells, we believe that the better it’s made,  the better it is…for everyone. </vt:lpstr>
      <vt:lpstr>At Tyrrells, we believe that the better it’s made,  the better it is…for everyone. </vt:lpstr>
      <vt:lpstr>At Tyrrells, we believe that the better it’s made,  the better it is…for everyone. </vt:lpstr>
      <vt:lpstr>New Product Development </vt:lpstr>
      <vt:lpstr>Intersnack Work System </vt:lpstr>
      <vt:lpstr>Intersnack Work Systems Journey</vt:lpstr>
      <vt:lpstr>Potatoes</vt:lpstr>
      <vt:lpstr>Floods/ weather</vt:lpstr>
      <vt:lpstr>Recruitment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Williams</dc:creator>
  <cp:lastModifiedBy>Olivia Williams</cp:lastModifiedBy>
  <cp:revision>1</cp:revision>
  <dcterms:created xsi:type="dcterms:W3CDTF">2022-06-30T14:03:24Z</dcterms:created>
  <dcterms:modified xsi:type="dcterms:W3CDTF">2025-02-25T09:56:18Z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69000</vt:r8>
  </property>
  <property fmtid="{D5CDD505-2E9C-101B-9397-08002B2CF9AE}" pid="3" name="MediaServiceImageTags">
    <vt:lpwstr/>
  </property>
  <property fmtid="{D5CDD505-2E9C-101B-9397-08002B2CF9AE}" pid="4" name="ContentTypeId">
    <vt:lpwstr>0x010100CB99E2540F469040B6C3380B99907E36</vt:lpwstr>
  </property>
</Properties>
</file>